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84" r:id="rId2"/>
    <p:sldId id="293" r:id="rId3"/>
    <p:sldId id="307" r:id="rId4"/>
    <p:sldId id="308" r:id="rId5"/>
    <p:sldId id="316" r:id="rId6"/>
    <p:sldId id="309" r:id="rId7"/>
    <p:sldId id="313" r:id="rId8"/>
    <p:sldId id="314" r:id="rId9"/>
    <p:sldId id="315" r:id="rId10"/>
    <p:sldId id="312" r:id="rId11"/>
    <p:sldId id="317" r:id="rId12"/>
    <p:sldId id="310" r:id="rId13"/>
    <p:sldId id="311" r:id="rId14"/>
    <p:sldId id="306"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29B"/>
    <a:srgbClr val="002855"/>
    <a:srgbClr val="0066A1"/>
    <a:srgbClr val="CC0033"/>
    <a:srgbClr val="E37222"/>
    <a:srgbClr val="FDC82F"/>
    <a:srgbClr val="69BE28"/>
    <a:srgbClr val="008542"/>
    <a:srgbClr val="6B1F73"/>
    <a:srgbClr val="009F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95918"/>
  </p:normalViewPr>
  <p:slideViewPr>
    <p:cSldViewPr snapToGrid="0" snapToObjects="1">
      <p:cViewPr varScale="1">
        <p:scale>
          <a:sx n="107" d="100"/>
          <a:sy n="107" d="100"/>
        </p:scale>
        <p:origin x="926" y="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t>12/22/2024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t>‹#›</a:t>
            </a:fld>
            <a:endParaRPr lang="en-US"/>
          </a:p>
        </p:txBody>
      </p:sp>
    </p:spTree>
    <p:extLst>
      <p:ext uri="{BB962C8B-B14F-4D97-AF65-F5344CB8AC3E}">
        <p14:creationId xmlns:p14="http://schemas.microsoft.com/office/powerpoint/2010/main" val="54318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4.png"/><Relationship Id="rId9" Type="http://schemas.openxmlformats.org/officeDocument/2006/relationships/image" Target="../media/image1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4.png"/><Relationship Id="rId9"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png"/><Relationship Id="rId7"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png"/><Relationship Id="rId7" Type="http://schemas.openxmlformats.org/officeDocument/2006/relationships/image" Target="../media/image23.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2" y="-8147"/>
            <a:ext cx="9162286" cy="5143498"/>
          </a:xfrm>
          <a:prstGeom prst="rect">
            <a:avLst/>
          </a:prstGeom>
        </p:spPr>
      </p:pic>
      <p:pic>
        <p:nvPicPr>
          <p:cNvPr id="7" name="Picture 6">
            <a:extLst>
              <a:ext uri="{FF2B5EF4-FFF2-40B4-BE49-F238E27FC236}">
                <a16:creationId xmlns:a16="http://schemas.microsoft.com/office/drawing/2014/main" id="{BDE7C324-6D31-5BDF-AA8A-AF17193D946D}"/>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pic>
        <p:nvPicPr>
          <p:cNvPr id="24" name="Picture 23" descr="A picture containing art, majorelle blue&#10;&#10;Description automatically generated">
            <a:extLst>
              <a:ext uri="{FF2B5EF4-FFF2-40B4-BE49-F238E27FC236}">
                <a16:creationId xmlns:a16="http://schemas.microsoft.com/office/drawing/2014/main" id="{B1B8847A-AC7A-DD9F-DBDE-21B0F37365F6}"/>
              </a:ext>
            </a:extLst>
          </p:cNvPr>
          <p:cNvPicPr>
            <a:picLocks noChangeAspect="1"/>
          </p:cNvPicPr>
          <p:nvPr userDrawn="1"/>
        </p:nvPicPr>
        <p:blipFill>
          <a:blip r:embed="rId5"/>
          <a:stretch>
            <a:fillRect/>
          </a:stretch>
        </p:blipFill>
        <p:spPr>
          <a:xfrm>
            <a:off x="-8020" y="374444"/>
            <a:ext cx="9162288" cy="2164536"/>
          </a:xfrm>
          <a:prstGeom prst="rect">
            <a:avLst/>
          </a:prstGeom>
        </p:spPr>
      </p:pic>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Tree>
    <p:extLst>
      <p:ext uri="{BB962C8B-B14F-4D97-AF65-F5344CB8AC3E}">
        <p14:creationId xmlns:p14="http://schemas.microsoft.com/office/powerpoint/2010/main" val="114160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282289" y="1247412"/>
            <a:ext cx="8658713" cy="3092113"/>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p:cNvSpPr>
            <a:spLocks noGrp="1"/>
          </p:cNvSpPr>
          <p:nvPr>
            <p:ph type="sldNum" sz="quarter" idx="14"/>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11" name="Title 1">
            <a:extLst>
              <a:ext uri="{FF2B5EF4-FFF2-40B4-BE49-F238E27FC236}">
                <a16:creationId xmlns:a16="http://schemas.microsoft.com/office/drawing/2014/main" id="{57EF7957-62A6-2F32-40BC-75E462878F86}"/>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13" name="Text Placeholder 3">
            <a:extLst>
              <a:ext uri="{FF2B5EF4-FFF2-40B4-BE49-F238E27FC236}">
                <a16:creationId xmlns:a16="http://schemas.microsoft.com/office/drawing/2014/main" id="{B528E7C2-CE3F-EE06-4447-2CB3BC3EAE94}"/>
              </a:ext>
            </a:extLst>
          </p:cNvPr>
          <p:cNvSpPr>
            <a:spLocks noGrp="1"/>
          </p:cNvSpPr>
          <p:nvPr>
            <p:ph type="body" sz="quarter" idx="15"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8534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9" name="Text Placeholder 13"/>
          <p:cNvSpPr>
            <a:spLocks noGrp="1"/>
          </p:cNvSpPr>
          <p:nvPr>
            <p:ph type="body" sz="quarter" idx="14"/>
          </p:nvPr>
        </p:nvSpPr>
        <p:spPr>
          <a:xfrm>
            <a:off x="282288" y="1242334"/>
            <a:ext cx="4234053" cy="3112690"/>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p:cNvSpPr>
            <a:spLocks noGrp="1"/>
          </p:cNvSpPr>
          <p:nvPr>
            <p:ph type="body" sz="quarter" idx="13"/>
          </p:nvPr>
        </p:nvSpPr>
        <p:spPr>
          <a:xfrm>
            <a:off x="4691046" y="1242334"/>
            <a:ext cx="4234053" cy="3112690"/>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86AF5401-247A-20C7-3264-A18311DFAD2F}"/>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FC384FD7-4A7D-5268-62F7-93283DA1026B}"/>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3585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90591" y="1245233"/>
            <a:ext cx="4250410" cy="3094292"/>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89" y="1245232"/>
            <a:ext cx="4227717" cy="3094119"/>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14"/>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216AD83B-8216-5397-EEB8-FF133C3E78B9}"/>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6A02FAF8-5E04-CFFE-9019-473F325D7C2E}"/>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07120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88237" y="2875597"/>
            <a:ext cx="4252764" cy="1479427"/>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90" y="1245232"/>
            <a:ext cx="4252764" cy="3109792"/>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hasCustomPrompt="1"/>
          </p:nvPr>
        </p:nvSpPr>
        <p:spPr>
          <a:xfrm>
            <a:off x="4688237" y="1245231"/>
            <a:ext cx="4252764" cy="1479427"/>
          </a:xfrm>
        </p:spPr>
        <p:txBody>
          <a:bodyPr/>
          <a:lstStyle>
            <a:lvl1pPr marL="0" indent="0">
              <a:buNone/>
              <a:defRPr sz="900" i="1"/>
            </a:lvl1pPr>
          </a:lstStyle>
          <a:p>
            <a:pPr lvl="0"/>
            <a:r>
              <a:rPr lang="en-US" dirty="0"/>
              <a:t>Insert Object</a:t>
            </a:r>
          </a:p>
        </p:txBody>
      </p:sp>
      <p:sp>
        <p:nvSpPr>
          <p:cNvPr id="3" name="Slide Number Placeholder 2"/>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7" name="Title 1">
            <a:extLst>
              <a:ext uri="{FF2B5EF4-FFF2-40B4-BE49-F238E27FC236}">
                <a16:creationId xmlns:a16="http://schemas.microsoft.com/office/drawing/2014/main" id="{6C792650-E2E9-3B3D-B60F-CA3A69788FBE}"/>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8" name="Text Placeholder 3">
            <a:extLst>
              <a:ext uri="{FF2B5EF4-FFF2-40B4-BE49-F238E27FC236}">
                <a16:creationId xmlns:a16="http://schemas.microsoft.com/office/drawing/2014/main" id="{37B7DA4B-4D12-6662-3315-7423CCA6909F}"/>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55144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685745" y="2269344"/>
            <a:ext cx="4255255" cy="2085680"/>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45232"/>
            <a:ext cx="4235466" cy="3109792"/>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85745" y="1245232"/>
            <a:ext cx="4255255" cy="901283"/>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itle 1">
            <a:extLst>
              <a:ext uri="{FF2B5EF4-FFF2-40B4-BE49-F238E27FC236}">
                <a16:creationId xmlns:a16="http://schemas.microsoft.com/office/drawing/2014/main" id="{2E1B004A-409A-77D5-A3C7-281C878085ED}"/>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5" name="Text Placeholder 3">
            <a:extLst>
              <a:ext uri="{FF2B5EF4-FFF2-40B4-BE49-F238E27FC236}">
                <a16:creationId xmlns:a16="http://schemas.microsoft.com/office/drawing/2014/main" id="{7B1E50B4-EB39-89B0-9C6E-A2B502C12D6D}"/>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597545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285920" y="1245687"/>
            <a:ext cx="4231835" cy="3109338"/>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4687855" y="2269504"/>
            <a:ext cx="4253146" cy="2085521"/>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87855" y="1252982"/>
            <a:ext cx="4253146" cy="885784"/>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0AF6E064-8914-FCD2-7B22-B9DD9D169EE1}"/>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8F514186-64D2-D79F-5790-B5B2D99DECF3}"/>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
        <p:nvSpPr>
          <p:cNvPr id="7" name="TextBox 6">
            <a:extLst>
              <a:ext uri="{FF2B5EF4-FFF2-40B4-BE49-F238E27FC236}">
                <a16:creationId xmlns:a16="http://schemas.microsoft.com/office/drawing/2014/main" id="{9DAE3151-C814-8D51-B7C9-E0368224CE31}"/>
              </a:ext>
            </a:extLst>
          </p:cNvPr>
          <p:cNvSpPr txBox="1"/>
          <p:nvPr userDrawn="1"/>
        </p:nvSpPr>
        <p:spPr>
          <a:xfrm>
            <a:off x="7361695" y="1782305"/>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1677514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707473" y="2921431"/>
            <a:ext cx="4210281" cy="1422069"/>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52981"/>
            <a:ext cx="4210280" cy="1439405"/>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4" hasCustomPrompt="1"/>
          </p:nvPr>
        </p:nvSpPr>
        <p:spPr>
          <a:xfrm>
            <a:off x="4707473" y="1269541"/>
            <a:ext cx="4210281" cy="1422069"/>
          </a:xfrm>
        </p:spPr>
        <p:txBody>
          <a:bodyPr/>
          <a:lstStyle>
            <a:lvl1pPr marL="0" indent="0">
              <a:buNone/>
              <a:defRPr sz="900" i="1"/>
            </a:lvl1pPr>
          </a:lstStyle>
          <a:p>
            <a:pPr lvl="0"/>
            <a:r>
              <a:rPr lang="en-US" dirty="0"/>
              <a:t>Insert Object</a:t>
            </a:r>
          </a:p>
        </p:txBody>
      </p:sp>
      <p:sp>
        <p:nvSpPr>
          <p:cNvPr id="16" name="Content Placeholder 3"/>
          <p:cNvSpPr>
            <a:spLocks noGrp="1"/>
          </p:cNvSpPr>
          <p:nvPr>
            <p:ph sz="half" idx="15" hasCustomPrompt="1"/>
          </p:nvPr>
        </p:nvSpPr>
        <p:spPr>
          <a:xfrm>
            <a:off x="282290" y="2921431"/>
            <a:ext cx="4210280" cy="1422069"/>
          </a:xfrm>
        </p:spPr>
        <p:txBody>
          <a:bodyPr/>
          <a:lstStyle>
            <a:lvl1pPr marL="0" indent="0">
              <a:buNone/>
              <a:defRPr sz="900" i="1"/>
            </a:lvl1pPr>
          </a:lstStyle>
          <a:p>
            <a:pPr lvl="0"/>
            <a:r>
              <a:rPr lang="en-US" dirty="0"/>
              <a:t>Insert Object</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DCB2AA21-5DC4-EF2E-F110-447171121BAE}"/>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E3B2B563-ED51-2E79-84DE-879842AE1C8B}"/>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59600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282291" y="1252981"/>
            <a:ext cx="3019523" cy="3102042"/>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p:cNvSpPr>
            <a:spLocks noGrp="1"/>
          </p:cNvSpPr>
          <p:nvPr>
            <p:ph type="tbl" sz="quarter" idx="14" hasCustomPrompt="1"/>
          </p:nvPr>
        </p:nvSpPr>
        <p:spPr>
          <a:xfrm>
            <a:off x="3443216" y="1252980"/>
            <a:ext cx="5497785" cy="3102043"/>
          </a:xfrm>
        </p:spPr>
        <p:txBody>
          <a:bodyPr>
            <a:normAutofit/>
          </a:bodyPr>
          <a:lstStyle>
            <a:lvl1pPr marL="0" indent="0">
              <a:buNone/>
              <a:defRPr sz="900" i="1"/>
            </a:lvl1pPr>
          </a:lstStyle>
          <a:p>
            <a:pPr lvl="0"/>
            <a:r>
              <a:rPr lang="en-US" dirty="0"/>
              <a:t>Insert Object</a:t>
            </a:r>
          </a:p>
        </p:txBody>
      </p:sp>
      <p:sp>
        <p:nvSpPr>
          <p:cNvPr id="10" name="Slide Number Placeholder 9"/>
          <p:cNvSpPr>
            <a:spLocks noGrp="1"/>
          </p:cNvSpPr>
          <p:nvPr>
            <p:ph type="sldNum" sz="quarter" idx="15"/>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4A304CB7-3AA2-3202-B580-2B5C69FB9F8D}"/>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6" name="Text Placeholder 3">
            <a:extLst>
              <a:ext uri="{FF2B5EF4-FFF2-40B4-BE49-F238E27FC236}">
                <a16:creationId xmlns:a16="http://schemas.microsoft.com/office/drawing/2014/main" id="{957C2D4C-BD60-59E9-69C3-E21B44818806}"/>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407724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4705535" y="1245231"/>
            <a:ext cx="4235466" cy="3109791"/>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90" y="3591612"/>
            <a:ext cx="4235466" cy="763411"/>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282290" y="1245232"/>
            <a:ext cx="4235466" cy="2222393"/>
          </a:xfrm>
        </p:spPr>
        <p:txBody>
          <a:bodyPr>
            <a:normAutofit/>
          </a:bodyPr>
          <a:lstStyle>
            <a:lvl1pPr marL="0" indent="0">
              <a:buNone/>
              <a:defRPr sz="900" i="1" baseline="0"/>
            </a:lvl1pPr>
          </a:lstStyle>
          <a:p>
            <a:r>
              <a:rPr lang="en-US" dirty="0"/>
              <a:t>Insert Photo</a:t>
            </a:r>
          </a:p>
        </p:txBody>
      </p:sp>
      <p:sp>
        <p:nvSpPr>
          <p:cNvPr id="4" name="Slide Number Placeholder 3"/>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EA2468D8-7183-0FC6-538D-BB28C6C2195F}"/>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2D22E6AC-1D68-1A62-895E-D1CC0C4F3D22}"/>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38955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itle 1">
            <a:extLst>
              <a:ext uri="{FF2B5EF4-FFF2-40B4-BE49-F238E27FC236}">
                <a16:creationId xmlns:a16="http://schemas.microsoft.com/office/drawing/2014/main" id="{DCE4219F-8A77-4012-6E77-CCFCA36951F3}"/>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5" name="Text Placeholder 3">
            <a:extLst>
              <a:ext uri="{FF2B5EF4-FFF2-40B4-BE49-F238E27FC236}">
                <a16:creationId xmlns:a16="http://schemas.microsoft.com/office/drawing/2014/main" id="{EE34E679-CD0B-16C4-E8EE-14DDEBE54E03}"/>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
        <p:nvSpPr>
          <p:cNvPr id="2" name="TextBox 1">
            <a:extLst>
              <a:ext uri="{FF2B5EF4-FFF2-40B4-BE49-F238E27FC236}">
                <a16:creationId xmlns:a16="http://schemas.microsoft.com/office/drawing/2014/main" id="{72B60127-67C7-F66A-23F8-A934B721F883}"/>
              </a:ext>
            </a:extLst>
          </p:cNvPr>
          <p:cNvSpPr txBox="1"/>
          <p:nvPr userDrawn="1"/>
        </p:nvSpPr>
        <p:spPr>
          <a:xfrm>
            <a:off x="1066800" y="431800"/>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84410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Photos Locke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40C9A8-200B-6071-55EE-30A5E4AA83AF}"/>
              </a:ext>
            </a:extLst>
          </p:cNvPr>
          <p:cNvPicPr>
            <a:picLocks noChangeAspect="1"/>
          </p:cNvPicPr>
          <p:nvPr userDrawn="1"/>
        </p:nvPicPr>
        <p:blipFill>
          <a:blip r:embed="rId2"/>
          <a:srcRect/>
          <a:stretch/>
        </p:blipFill>
        <p:spPr>
          <a:xfrm>
            <a:off x="1" y="-8147"/>
            <a:ext cx="9158945" cy="5143498"/>
          </a:xfrm>
          <a:prstGeom prst="rect">
            <a:avLst/>
          </a:prstGeom>
        </p:spPr>
      </p:pic>
      <p:pic>
        <p:nvPicPr>
          <p:cNvPr id="6" name="Picture 5">
            <a:extLst>
              <a:ext uri="{FF2B5EF4-FFF2-40B4-BE49-F238E27FC236}">
                <a16:creationId xmlns:a16="http://schemas.microsoft.com/office/drawing/2014/main" id="{17216E6C-2274-86AE-A400-AB3F2796DEF4}"/>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13" name="Picture Placeholder 10" descr="A person and person standing in a server room&#10;&#10;Description automatically generated">
            <a:extLst>
              <a:ext uri="{FF2B5EF4-FFF2-40B4-BE49-F238E27FC236}">
                <a16:creationId xmlns:a16="http://schemas.microsoft.com/office/drawing/2014/main" id="{E2CDE891-37C3-7DA8-CE02-376B7C6F19F2}"/>
              </a:ext>
            </a:extLst>
          </p:cNvPr>
          <p:cNvPicPr>
            <a:picLocks noChangeAspect="1"/>
          </p:cNvPicPr>
          <p:nvPr userDrawn="1"/>
        </p:nvPicPr>
        <p:blipFill>
          <a:blip r:embed="rId5"/>
          <a:srcRect t="1914" b="1914"/>
          <a:stretch>
            <a:fillRect/>
          </a:stretch>
        </p:blipFill>
        <p:spPr>
          <a:xfrm>
            <a:off x="-551" y="506367"/>
            <a:ext cx="1828800" cy="1828800"/>
          </a:xfrm>
          <a:prstGeom prst="rect">
            <a:avLst/>
          </a:prstGeom>
        </p:spPr>
      </p:pic>
      <p:pic>
        <p:nvPicPr>
          <p:cNvPr id="14" name="Picture Placeholder 12" descr="A person and person standing next to a machine&#10;&#10;Description automatically generated">
            <a:extLst>
              <a:ext uri="{FF2B5EF4-FFF2-40B4-BE49-F238E27FC236}">
                <a16:creationId xmlns:a16="http://schemas.microsoft.com/office/drawing/2014/main" id="{AC3379AB-8D10-2BB7-CAB0-CA8421C07430}"/>
              </a:ext>
            </a:extLst>
          </p:cNvPr>
          <p:cNvPicPr>
            <a:picLocks noChangeAspect="1"/>
          </p:cNvPicPr>
          <p:nvPr userDrawn="1"/>
        </p:nvPicPr>
        <p:blipFill>
          <a:blip r:embed="rId6"/>
          <a:srcRect l="2681" r="2681"/>
          <a:stretch>
            <a:fillRect/>
          </a:stretch>
        </p:blipFill>
        <p:spPr>
          <a:xfrm>
            <a:off x="1812458" y="506367"/>
            <a:ext cx="1861485" cy="1831081"/>
          </a:xfrm>
          <a:prstGeom prst="rect">
            <a:avLst/>
          </a:prstGeom>
        </p:spPr>
      </p:pic>
      <p:pic>
        <p:nvPicPr>
          <p:cNvPr id="15" name="Picture Placeholder 16" descr="A person in a wheelchair working on a computer&#10;&#10;Description automatically generated">
            <a:extLst>
              <a:ext uri="{FF2B5EF4-FFF2-40B4-BE49-F238E27FC236}">
                <a16:creationId xmlns:a16="http://schemas.microsoft.com/office/drawing/2014/main" id="{4AB2EF3D-2061-6AB8-2AED-E8950E43FCAB}"/>
              </a:ext>
            </a:extLst>
          </p:cNvPr>
          <p:cNvPicPr>
            <a:picLocks noChangeAspect="1"/>
          </p:cNvPicPr>
          <p:nvPr userDrawn="1"/>
        </p:nvPicPr>
        <p:blipFill>
          <a:blip r:embed="rId7"/>
          <a:srcRect l="1401" r="1401"/>
          <a:stretch>
            <a:fillRect/>
          </a:stretch>
        </p:blipFill>
        <p:spPr>
          <a:xfrm>
            <a:off x="3674266" y="506367"/>
            <a:ext cx="1817334" cy="1828800"/>
          </a:xfrm>
          <a:prstGeom prst="rect">
            <a:avLst/>
          </a:prstGeom>
        </p:spPr>
      </p:pic>
      <p:pic>
        <p:nvPicPr>
          <p:cNvPr id="16" name="Picture Placeholder 18" descr="A person working on a computer&#10;&#10;Description automatically generated">
            <a:extLst>
              <a:ext uri="{FF2B5EF4-FFF2-40B4-BE49-F238E27FC236}">
                <a16:creationId xmlns:a16="http://schemas.microsoft.com/office/drawing/2014/main" id="{9C157887-8158-B68B-D968-EFE81041397C}"/>
              </a:ext>
            </a:extLst>
          </p:cNvPr>
          <p:cNvPicPr>
            <a:picLocks noChangeAspect="1"/>
          </p:cNvPicPr>
          <p:nvPr userDrawn="1"/>
        </p:nvPicPr>
        <p:blipFill>
          <a:blip r:embed="rId8"/>
          <a:srcRect l="1294" r="1294"/>
          <a:stretch>
            <a:fillRect/>
          </a:stretch>
        </p:blipFill>
        <p:spPr>
          <a:xfrm>
            <a:off x="5493599" y="506367"/>
            <a:ext cx="1837943" cy="1828800"/>
          </a:xfrm>
          <a:prstGeom prst="rect">
            <a:avLst/>
          </a:prstGeom>
        </p:spPr>
      </p:pic>
      <p:pic>
        <p:nvPicPr>
          <p:cNvPr id="17" name="Picture Placeholder 20" descr="A person looking at a screen&#10;&#10;Description automatically generated">
            <a:extLst>
              <a:ext uri="{FF2B5EF4-FFF2-40B4-BE49-F238E27FC236}">
                <a16:creationId xmlns:a16="http://schemas.microsoft.com/office/drawing/2014/main" id="{690CAAAA-DAF1-CE15-5209-33321374416F}"/>
              </a:ext>
            </a:extLst>
          </p:cNvPr>
          <p:cNvPicPr>
            <a:picLocks noChangeAspect="1"/>
          </p:cNvPicPr>
          <p:nvPr userDrawn="1"/>
        </p:nvPicPr>
        <p:blipFill>
          <a:blip r:embed="rId9"/>
          <a:srcRect l="8189" r="8189"/>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1081498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89" y="2128100"/>
            <a:ext cx="8658711" cy="1604915"/>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89" y="1253847"/>
            <a:ext cx="8658711" cy="758882"/>
          </a:xfrm>
        </p:spPr>
        <p:txBody>
          <a:bodyPr lIns="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282289" y="3810504"/>
            <a:ext cx="8658711" cy="544519"/>
          </a:xfrm>
        </p:spPr>
        <p:txBody>
          <a:bodyPr lIns="0">
            <a:normAutofit/>
          </a:bodyPr>
          <a:lstStyle>
            <a:lvl1pPr marL="0" indent="0">
              <a:buNone/>
              <a:defRPr sz="1500" b="1" i="1">
                <a:solidFill>
                  <a:srgbClr val="00629B"/>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5" name="Title 1">
            <a:extLst>
              <a:ext uri="{FF2B5EF4-FFF2-40B4-BE49-F238E27FC236}">
                <a16:creationId xmlns:a16="http://schemas.microsoft.com/office/drawing/2014/main" id="{3603909E-FD8C-20E1-141E-744AE8D3FAB4}"/>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noProof="0" dirty="0"/>
              <a:t>Topic</a:t>
            </a:r>
          </a:p>
        </p:txBody>
      </p:sp>
      <p:sp>
        <p:nvSpPr>
          <p:cNvPr id="6" name="Text Placeholder 3">
            <a:extLst>
              <a:ext uri="{FF2B5EF4-FFF2-40B4-BE49-F238E27FC236}">
                <a16:creationId xmlns:a16="http://schemas.microsoft.com/office/drawing/2014/main" id="{C8408872-713C-D7D4-6C0F-6707249D20ED}"/>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noProof="0" dirty="0"/>
              <a:t>Subhead</a:t>
            </a:r>
          </a:p>
        </p:txBody>
      </p:sp>
    </p:spTree>
    <p:extLst>
      <p:ext uri="{BB962C8B-B14F-4D97-AF65-F5344CB8AC3E}">
        <p14:creationId xmlns:p14="http://schemas.microsoft.com/office/powerpoint/2010/main" val="132789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3138935"/>
            <a:ext cx="4289710" cy="1208828"/>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89" y="1245232"/>
            <a:ext cx="8658711" cy="1457025"/>
          </a:xfrm>
        </p:spPr>
        <p:txBody>
          <a:bodyPr lIns="0"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endParaRPr lang="en-US" dirty="0"/>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a:t>
            </a:r>
          </a:p>
        </p:txBody>
      </p:sp>
      <p:sp>
        <p:nvSpPr>
          <p:cNvPr id="3" name="Picture Placeholder 2"/>
          <p:cNvSpPr>
            <a:spLocks noGrp="1"/>
          </p:cNvSpPr>
          <p:nvPr>
            <p:ph type="pic" sz="quarter" idx="15" hasCustomPrompt="1"/>
          </p:nvPr>
        </p:nvSpPr>
        <p:spPr>
          <a:xfrm>
            <a:off x="4722970" y="3138934"/>
            <a:ext cx="4218030" cy="1208829"/>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22101C7A-858B-1E2B-83E0-2582C721453B}"/>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13388630-5250-47EC-8C4D-75D355887114}"/>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662224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1252981"/>
            <a:ext cx="4970872" cy="2165833"/>
          </a:xfrm>
        </p:spPr>
        <p:txBody>
          <a:bodyPr/>
          <a:lstStyle>
            <a:lvl1pPr>
              <a:buClr>
                <a:srgbClr val="00629B"/>
              </a:buClr>
              <a:defRPr/>
            </a:lvl1pPr>
            <a:lvl2pPr>
              <a:buClr>
                <a:srgbClr val="00629B"/>
              </a:buClr>
              <a:defRPr/>
            </a:lvl2pPr>
            <a:lvl3pPr>
              <a:buClr>
                <a:srgbClr val="00629B"/>
              </a:buClr>
              <a:defRPr/>
            </a:lvl3pPr>
            <a:lvl4pPr>
              <a:buClr>
                <a:srgbClr val="00629B"/>
              </a:buClr>
              <a:defRPr/>
            </a:lvl4pPr>
            <a:lvl5pPr>
              <a:buClr>
                <a:srgbClr val="00629B"/>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90" y="3535051"/>
            <a:ext cx="4970872" cy="819973"/>
          </a:xfrm>
        </p:spPr>
        <p:txBody>
          <a:bodyPr lIns="0">
            <a:normAutofit/>
          </a:bodyPr>
          <a:lstStyle>
            <a:lvl1pPr marL="0" indent="0">
              <a:buNone/>
              <a:defRPr sz="1500" b="1">
                <a:solidFill>
                  <a:srgbClr val="00629B"/>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5366283" y="1252982"/>
            <a:ext cx="3574718" cy="3102042"/>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5B1788BA-926E-34CC-7A52-44AE3BA957D1}"/>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629B"/>
                </a:solidFill>
              </a:defRPr>
            </a:lvl1pPr>
          </a:lstStyle>
          <a:p>
            <a:r>
              <a:rPr lang="en-US" dirty="0"/>
              <a:t>Topic</a:t>
            </a:r>
          </a:p>
        </p:txBody>
      </p:sp>
      <p:sp>
        <p:nvSpPr>
          <p:cNvPr id="7" name="Text Placeholder 3">
            <a:extLst>
              <a:ext uri="{FF2B5EF4-FFF2-40B4-BE49-F238E27FC236}">
                <a16:creationId xmlns:a16="http://schemas.microsoft.com/office/drawing/2014/main" id="{8D91E58F-B24D-1552-AAE8-A8CA5C5411D0}"/>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1011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Photos Locke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E20EAB0-9F05-4750-8101-7E1E3E8E240D}"/>
              </a:ext>
            </a:extLst>
          </p:cNvPr>
          <p:cNvPicPr>
            <a:picLocks noChangeAspect="1"/>
          </p:cNvPicPr>
          <p:nvPr userDrawn="1"/>
        </p:nvPicPr>
        <p:blipFill>
          <a:blip r:embed="rId2"/>
          <a:srcRect/>
          <a:stretch/>
        </p:blipFill>
        <p:spPr>
          <a:xfrm>
            <a:off x="1" y="-8147"/>
            <a:ext cx="9158945" cy="5143498"/>
          </a:xfrm>
          <a:prstGeom prst="rect">
            <a:avLst/>
          </a:prstGeom>
        </p:spPr>
      </p:pic>
      <p:pic>
        <p:nvPicPr>
          <p:cNvPr id="13" name="Picture 12">
            <a:extLst>
              <a:ext uri="{FF2B5EF4-FFF2-40B4-BE49-F238E27FC236}">
                <a16:creationId xmlns:a16="http://schemas.microsoft.com/office/drawing/2014/main" id="{21A0BA18-E708-72D9-D1C2-D27D8467425E}"/>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5" name="Picture Placeholder 10" descr="A person wearing a hard hat and holding a tablet&#10;&#10;Description automatically generated">
            <a:extLst>
              <a:ext uri="{FF2B5EF4-FFF2-40B4-BE49-F238E27FC236}">
                <a16:creationId xmlns:a16="http://schemas.microsoft.com/office/drawing/2014/main" id="{1983CD9E-58BA-8497-EABE-8AEB7632EE71}"/>
              </a:ext>
            </a:extLst>
          </p:cNvPr>
          <p:cNvPicPr>
            <a:picLocks noChangeAspect="1"/>
          </p:cNvPicPr>
          <p:nvPr userDrawn="1"/>
        </p:nvPicPr>
        <p:blipFill>
          <a:blip r:embed="rId5"/>
          <a:srcRect l="1852" r="1852"/>
          <a:stretch>
            <a:fillRect/>
          </a:stretch>
        </p:blipFill>
        <p:spPr>
          <a:xfrm>
            <a:off x="-551" y="506367"/>
            <a:ext cx="1828800" cy="1828800"/>
          </a:xfrm>
          <a:prstGeom prst="rect">
            <a:avLst/>
          </a:prstGeom>
        </p:spPr>
      </p:pic>
      <p:pic>
        <p:nvPicPr>
          <p:cNvPr id="6" name="Picture Placeholder 12" descr="A computer screen with numbers and lines&#10;&#10;Description automatically generated">
            <a:extLst>
              <a:ext uri="{FF2B5EF4-FFF2-40B4-BE49-F238E27FC236}">
                <a16:creationId xmlns:a16="http://schemas.microsoft.com/office/drawing/2014/main" id="{233133B5-4B0B-6DB8-7727-64E8DF6FA21D}"/>
              </a:ext>
            </a:extLst>
          </p:cNvPr>
          <p:cNvPicPr>
            <a:picLocks noChangeAspect="1"/>
          </p:cNvPicPr>
          <p:nvPr userDrawn="1"/>
        </p:nvPicPr>
        <p:blipFill>
          <a:blip r:embed="rId6"/>
          <a:srcRect t="1691" b="1691"/>
          <a:stretch>
            <a:fillRect/>
          </a:stretch>
        </p:blipFill>
        <p:spPr>
          <a:xfrm>
            <a:off x="1812458" y="506367"/>
            <a:ext cx="1861485" cy="1831081"/>
          </a:xfrm>
          <a:prstGeom prst="rect">
            <a:avLst/>
          </a:prstGeom>
        </p:spPr>
      </p:pic>
      <p:pic>
        <p:nvPicPr>
          <p:cNvPr id="7" name="Picture Placeholder 14" descr="A person in a white coat working on a computer&#10;&#10;Description automatically generated">
            <a:extLst>
              <a:ext uri="{FF2B5EF4-FFF2-40B4-BE49-F238E27FC236}">
                <a16:creationId xmlns:a16="http://schemas.microsoft.com/office/drawing/2014/main" id="{C3704A6D-9A48-FAE2-A984-46EEBD384428}"/>
              </a:ext>
            </a:extLst>
          </p:cNvPr>
          <p:cNvPicPr>
            <a:picLocks noChangeAspect="1"/>
          </p:cNvPicPr>
          <p:nvPr userDrawn="1"/>
        </p:nvPicPr>
        <p:blipFill>
          <a:blip r:embed="rId7"/>
          <a:srcRect t="1382" b="1382"/>
          <a:stretch>
            <a:fillRect/>
          </a:stretch>
        </p:blipFill>
        <p:spPr>
          <a:xfrm>
            <a:off x="3674266" y="506367"/>
            <a:ext cx="1817334" cy="1828800"/>
          </a:xfrm>
          <a:prstGeom prst="rect">
            <a:avLst/>
          </a:prstGeom>
        </p:spPr>
      </p:pic>
      <p:pic>
        <p:nvPicPr>
          <p:cNvPr id="9" name="Picture Placeholder 16" descr="A digital image of a person's head&#10;&#10;Description automatically generated">
            <a:extLst>
              <a:ext uri="{FF2B5EF4-FFF2-40B4-BE49-F238E27FC236}">
                <a16:creationId xmlns:a16="http://schemas.microsoft.com/office/drawing/2014/main" id="{F062005E-FA08-9FF9-21A3-3FC892EACB19}"/>
              </a:ext>
            </a:extLst>
          </p:cNvPr>
          <p:cNvPicPr>
            <a:picLocks noChangeAspect="1"/>
          </p:cNvPicPr>
          <p:nvPr userDrawn="1"/>
        </p:nvPicPr>
        <p:blipFill>
          <a:blip r:embed="rId8"/>
          <a:srcRect t="1803" b="1803"/>
          <a:stretch>
            <a:fillRect/>
          </a:stretch>
        </p:blipFill>
        <p:spPr>
          <a:xfrm>
            <a:off x="5493599" y="506367"/>
            <a:ext cx="1837943" cy="1828800"/>
          </a:xfrm>
          <a:prstGeom prst="rect">
            <a:avLst/>
          </a:prstGeom>
        </p:spPr>
      </p:pic>
      <p:pic>
        <p:nvPicPr>
          <p:cNvPr id="11" name="Picture Placeholder 18" descr="A person using a video call&#10;&#10;Description automatically generated">
            <a:extLst>
              <a:ext uri="{FF2B5EF4-FFF2-40B4-BE49-F238E27FC236}">
                <a16:creationId xmlns:a16="http://schemas.microsoft.com/office/drawing/2014/main" id="{D97C07C5-B1A6-B762-9791-82B23BD26EB9}"/>
              </a:ext>
            </a:extLst>
          </p:cNvPr>
          <p:cNvPicPr>
            <a:picLocks noChangeAspect="1"/>
          </p:cNvPicPr>
          <p:nvPr userDrawn="1"/>
        </p:nvPicPr>
        <p:blipFill>
          <a:blip r:embed="rId9"/>
          <a:srcRect l="4356" r="4356"/>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2488899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D-Photos Unlocke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2B7571-5A3F-98B8-2919-54D06E3D5772}"/>
              </a:ext>
            </a:extLst>
          </p:cNvPr>
          <p:cNvPicPr>
            <a:picLocks noChangeAspect="1"/>
          </p:cNvPicPr>
          <p:nvPr userDrawn="1"/>
        </p:nvPicPr>
        <p:blipFill>
          <a:blip r:embed="rId2"/>
          <a:srcRect/>
          <a:stretch/>
        </p:blipFill>
        <p:spPr>
          <a:xfrm>
            <a:off x="1" y="-8147"/>
            <a:ext cx="9158945" cy="5143498"/>
          </a:xfrm>
          <a:prstGeom prst="rect">
            <a:avLst/>
          </a:prstGeom>
        </p:spPr>
      </p:pic>
      <p:pic>
        <p:nvPicPr>
          <p:cNvPr id="14" name="Picture 13">
            <a:extLst>
              <a:ext uri="{FF2B5EF4-FFF2-40B4-BE49-F238E27FC236}">
                <a16:creationId xmlns:a16="http://schemas.microsoft.com/office/drawing/2014/main" id="{A9AB87A4-5D34-DBF7-15D8-FBAE94E0D56C}"/>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5" name="Picture Placeholder 2">
            <a:extLst>
              <a:ext uri="{FF2B5EF4-FFF2-40B4-BE49-F238E27FC236}">
                <a16:creationId xmlns:a16="http://schemas.microsoft.com/office/drawing/2014/main" id="{C15FADBE-3A29-1E95-9C47-935083B27C71}"/>
              </a:ext>
            </a:extLst>
          </p:cNvPr>
          <p:cNvSpPr>
            <a:spLocks noGrp="1"/>
          </p:cNvSpPr>
          <p:nvPr>
            <p:ph type="pic" sz="quarter" idx="13" hasCustomPrompt="1"/>
          </p:nvPr>
        </p:nvSpPr>
        <p:spPr>
          <a:xfrm>
            <a:off x="-551" y="506367"/>
            <a:ext cx="1828800"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6" name="Picture Placeholder 2">
            <a:extLst>
              <a:ext uri="{FF2B5EF4-FFF2-40B4-BE49-F238E27FC236}">
                <a16:creationId xmlns:a16="http://schemas.microsoft.com/office/drawing/2014/main" id="{80A25B10-0BC1-34CB-1AE9-91D80CD073BD}"/>
              </a:ext>
            </a:extLst>
          </p:cNvPr>
          <p:cNvSpPr>
            <a:spLocks noGrp="1" noChangeAspect="1"/>
          </p:cNvSpPr>
          <p:nvPr>
            <p:ph type="pic" sz="quarter" idx="14" hasCustomPrompt="1"/>
          </p:nvPr>
        </p:nvSpPr>
        <p:spPr>
          <a:xfrm>
            <a:off x="1812458" y="506367"/>
            <a:ext cx="1861485" cy="1831081"/>
          </a:xfrm>
          <a:prstGeom prst="rect">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7" name="Picture Placeholder 2">
            <a:extLst>
              <a:ext uri="{FF2B5EF4-FFF2-40B4-BE49-F238E27FC236}">
                <a16:creationId xmlns:a16="http://schemas.microsoft.com/office/drawing/2014/main" id="{C87B41E3-9465-5800-4CC3-1599D54B45F6}"/>
              </a:ext>
            </a:extLst>
          </p:cNvPr>
          <p:cNvSpPr>
            <a:spLocks noGrp="1"/>
          </p:cNvSpPr>
          <p:nvPr>
            <p:ph type="pic" sz="quarter" idx="15" hasCustomPrompt="1"/>
          </p:nvPr>
        </p:nvSpPr>
        <p:spPr>
          <a:xfrm>
            <a:off x="3674266" y="506367"/>
            <a:ext cx="1817334"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9" name="Picture Placeholder 2">
            <a:extLst>
              <a:ext uri="{FF2B5EF4-FFF2-40B4-BE49-F238E27FC236}">
                <a16:creationId xmlns:a16="http://schemas.microsoft.com/office/drawing/2014/main" id="{75824EB5-3550-BCA0-C7FF-9BD2CA57949D}"/>
              </a:ext>
            </a:extLst>
          </p:cNvPr>
          <p:cNvSpPr>
            <a:spLocks noGrp="1"/>
          </p:cNvSpPr>
          <p:nvPr>
            <p:ph type="pic" sz="quarter" idx="16" hasCustomPrompt="1"/>
          </p:nvPr>
        </p:nvSpPr>
        <p:spPr>
          <a:xfrm>
            <a:off x="5493599" y="506367"/>
            <a:ext cx="1837943"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1" name="Picture Placeholder 2">
            <a:extLst>
              <a:ext uri="{FF2B5EF4-FFF2-40B4-BE49-F238E27FC236}">
                <a16:creationId xmlns:a16="http://schemas.microsoft.com/office/drawing/2014/main" id="{7314601B-6241-4ED7-E8F6-B3CB1AF27926}"/>
              </a:ext>
            </a:extLst>
          </p:cNvPr>
          <p:cNvSpPr>
            <a:spLocks noGrp="1"/>
          </p:cNvSpPr>
          <p:nvPr>
            <p:ph type="pic" sz="quarter" idx="17" hasCustomPrompt="1"/>
          </p:nvPr>
        </p:nvSpPr>
        <p:spPr>
          <a:xfrm>
            <a:off x="7322401" y="506367"/>
            <a:ext cx="1836546"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2502921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1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6ACB5-A032-535C-C189-44C3740D5E0E}"/>
              </a:ext>
            </a:extLst>
          </p:cNvPr>
          <p:cNvPicPr>
            <a:picLocks noChangeAspect="1"/>
          </p:cNvPicPr>
          <p:nvPr userDrawn="1"/>
        </p:nvPicPr>
        <p:blipFill>
          <a:blip r:embed="rId2"/>
          <a:srcRect/>
          <a:stretch/>
        </p:blipFill>
        <p:spPr>
          <a:xfrm>
            <a:off x="2" y="-8147"/>
            <a:ext cx="9162286" cy="5143498"/>
          </a:xfrm>
          <a:prstGeom prst="rect">
            <a:avLst/>
          </a:prstGeom>
        </p:spPr>
      </p:pic>
      <p:pic>
        <p:nvPicPr>
          <p:cNvPr id="2" name="Picture 1">
            <a:extLst>
              <a:ext uri="{FF2B5EF4-FFF2-40B4-BE49-F238E27FC236}">
                <a16:creationId xmlns:a16="http://schemas.microsoft.com/office/drawing/2014/main" id="{D0482E86-2029-C649-0EF8-72FF8C4C22DE}"/>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282289" y="2002971"/>
            <a:ext cx="8553009" cy="1064971"/>
          </a:xfrm>
          <a:prstGeom prst="rect">
            <a:avLst/>
          </a:prstGeom>
        </p:spPr>
        <p:txBody>
          <a:bodyPr lIns="0" anchor="b">
            <a:normAutofit/>
          </a:bodyPr>
          <a:lstStyle>
            <a:lvl1pPr>
              <a:defRPr sz="3300" i="0">
                <a:solidFill>
                  <a:srgbClr val="00629B"/>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282290" y="3088182"/>
            <a:ext cx="8553008" cy="815369"/>
          </a:xfrm>
        </p:spPr>
        <p:txBody>
          <a:bodyPr lIns="0">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848108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0" y="-8148"/>
            <a:ext cx="9162287" cy="5143498"/>
          </a:xfrm>
          <a:prstGeom prst="rect">
            <a:avLst/>
          </a:prstGeom>
        </p:spPr>
      </p:pic>
      <p:pic>
        <p:nvPicPr>
          <p:cNvPr id="5" name="Picture 4">
            <a:extLst>
              <a:ext uri="{FF2B5EF4-FFF2-40B4-BE49-F238E27FC236}">
                <a16:creationId xmlns:a16="http://schemas.microsoft.com/office/drawing/2014/main" id="{741DC6EA-1BC4-04C3-5A19-39AF1D292A50}"/>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7022971"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11" name="Picture Placeholder 9" descr="A group of people wearing hard hats and jackets looking at a computer screen&#10;&#10;Description automatically generated">
            <a:extLst>
              <a:ext uri="{FF2B5EF4-FFF2-40B4-BE49-F238E27FC236}">
                <a16:creationId xmlns:a16="http://schemas.microsoft.com/office/drawing/2014/main" id="{971E8037-2F71-478A-7B70-1B9B8BCC4F47}"/>
              </a:ext>
            </a:extLst>
          </p:cNvPr>
          <p:cNvPicPr>
            <a:picLocks noChangeAspect="1"/>
          </p:cNvPicPr>
          <p:nvPr userDrawn="1"/>
        </p:nvPicPr>
        <p:blipFill>
          <a:blip r:embed="rId5"/>
          <a:srcRect l="2604" r="2604"/>
          <a:stretch>
            <a:fillRect/>
          </a:stretch>
        </p:blipFill>
        <p:spPr>
          <a:xfrm>
            <a:off x="-487630" y="-275587"/>
            <a:ext cx="2633567" cy="2633016"/>
          </a:xfrm>
          <a:prstGeom prst="ellipse">
            <a:avLst/>
          </a:prstGeom>
        </p:spPr>
      </p:pic>
      <p:pic>
        <p:nvPicPr>
          <p:cNvPr id="17" name="Picture Placeholder 17" descr="A group of people in a meeting&#10;&#10;Description automatically generated">
            <a:extLst>
              <a:ext uri="{FF2B5EF4-FFF2-40B4-BE49-F238E27FC236}">
                <a16:creationId xmlns:a16="http://schemas.microsoft.com/office/drawing/2014/main" id="{AE58B03D-17F4-ADE9-3B99-C65A056E8533}"/>
              </a:ext>
            </a:extLst>
          </p:cNvPr>
          <p:cNvPicPr>
            <a:picLocks noChangeAspect="1"/>
          </p:cNvPicPr>
          <p:nvPr userDrawn="1"/>
        </p:nvPicPr>
        <p:blipFill>
          <a:blip r:embed="rId6"/>
          <a:srcRect l="16626" r="16626"/>
          <a:stretch>
            <a:fillRect/>
          </a:stretch>
        </p:blipFill>
        <p:spPr>
          <a:xfrm>
            <a:off x="7216988" y="432744"/>
            <a:ext cx="1313770" cy="1314045"/>
          </a:xfrm>
          <a:prstGeom prst="ellipse">
            <a:avLst/>
          </a:prstGeom>
        </p:spPr>
      </p:pic>
      <p:pic>
        <p:nvPicPr>
          <p:cNvPr id="18" name="Picture Placeholder 11" descr="A doctor using a virtual reality device&#10;&#10;Description automatically generated">
            <a:extLst>
              <a:ext uri="{FF2B5EF4-FFF2-40B4-BE49-F238E27FC236}">
                <a16:creationId xmlns:a16="http://schemas.microsoft.com/office/drawing/2014/main" id="{53E22AF1-56BB-E6C3-64B5-7E763C07FFA8}"/>
              </a:ext>
            </a:extLst>
          </p:cNvPr>
          <p:cNvPicPr>
            <a:picLocks noChangeAspect="1"/>
          </p:cNvPicPr>
          <p:nvPr userDrawn="1"/>
        </p:nvPicPr>
        <p:blipFill>
          <a:blip r:embed="rId7"/>
          <a:srcRect l="10503" r="10503"/>
          <a:stretch>
            <a:fillRect/>
          </a:stretch>
        </p:blipFill>
        <p:spPr>
          <a:xfrm>
            <a:off x="3465829" y="-82898"/>
            <a:ext cx="2187948" cy="2187491"/>
          </a:xfrm>
          <a:prstGeom prst="ellipse">
            <a:avLst/>
          </a:prstGeom>
        </p:spPr>
      </p:pic>
      <p:pic>
        <p:nvPicPr>
          <p:cNvPr id="19" name="Picture Placeholder 15">
            <a:extLst>
              <a:ext uri="{FF2B5EF4-FFF2-40B4-BE49-F238E27FC236}">
                <a16:creationId xmlns:a16="http://schemas.microsoft.com/office/drawing/2014/main" id="{5E53593A-3F8C-932A-59F0-DFBE45383AA2}"/>
              </a:ext>
            </a:extLst>
          </p:cNvPr>
          <p:cNvPicPr>
            <a:picLocks noChangeAspect="1"/>
          </p:cNvPicPr>
          <p:nvPr userDrawn="1"/>
        </p:nvPicPr>
        <p:blipFill>
          <a:blip r:embed="rId8"/>
          <a:srcRect l="8941" r="8941"/>
          <a:stretch/>
        </p:blipFill>
        <p:spPr>
          <a:xfrm>
            <a:off x="7445518" y="2009789"/>
            <a:ext cx="1888036" cy="1888036"/>
          </a:xfrm>
          <a:prstGeom prst="ellipse">
            <a:avLst/>
          </a:prstGeom>
        </p:spPr>
      </p:pic>
    </p:spTree>
    <p:extLst>
      <p:ext uri="{BB962C8B-B14F-4D97-AF65-F5344CB8AC3E}">
        <p14:creationId xmlns:p14="http://schemas.microsoft.com/office/powerpoint/2010/main" val="197431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B-Photos Locke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545542-F34C-4B8A-C251-D014E75FF425}"/>
              </a:ext>
            </a:extLst>
          </p:cNvPr>
          <p:cNvPicPr>
            <a:picLocks noChangeAspect="1"/>
          </p:cNvPicPr>
          <p:nvPr userDrawn="1"/>
        </p:nvPicPr>
        <p:blipFill>
          <a:blip r:embed="rId2"/>
          <a:srcRect/>
          <a:stretch/>
        </p:blipFill>
        <p:spPr>
          <a:xfrm>
            <a:off x="0" y="-8148"/>
            <a:ext cx="9152019" cy="5143498"/>
          </a:xfrm>
          <a:prstGeom prst="rect">
            <a:avLst/>
          </a:prstGeom>
        </p:spPr>
      </p:pic>
      <p:pic>
        <p:nvPicPr>
          <p:cNvPr id="14" name="Picture 13">
            <a:extLst>
              <a:ext uri="{FF2B5EF4-FFF2-40B4-BE49-F238E27FC236}">
                <a16:creationId xmlns:a16="http://schemas.microsoft.com/office/drawing/2014/main" id="{5E131DA0-FAC9-2833-A436-BFA92F724003}"/>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90" y="2581643"/>
            <a:ext cx="7022970"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5" name="Picture Placeholder 9" descr="A group of people around a table&#10;&#10;Description automatically generated">
            <a:extLst>
              <a:ext uri="{FF2B5EF4-FFF2-40B4-BE49-F238E27FC236}">
                <a16:creationId xmlns:a16="http://schemas.microsoft.com/office/drawing/2014/main" id="{6B0AB2CF-1496-60EB-9749-1F18FBB1886C}"/>
              </a:ext>
            </a:extLst>
          </p:cNvPr>
          <p:cNvPicPr>
            <a:picLocks noChangeAspect="1"/>
          </p:cNvPicPr>
          <p:nvPr userDrawn="1"/>
        </p:nvPicPr>
        <p:blipFill>
          <a:blip r:embed="rId5"/>
          <a:srcRect l="3559" r="3559"/>
          <a:stretch>
            <a:fillRect/>
          </a:stretch>
        </p:blipFill>
        <p:spPr>
          <a:xfrm>
            <a:off x="-487630" y="-275587"/>
            <a:ext cx="2633567" cy="2633016"/>
          </a:xfrm>
          <a:prstGeom prst="ellipse">
            <a:avLst/>
          </a:prstGeom>
        </p:spPr>
      </p:pic>
      <p:pic>
        <p:nvPicPr>
          <p:cNvPr id="6" name="Picture Placeholder 13" descr="A hand touching a sphere&#10;&#10;Description automatically generated">
            <a:extLst>
              <a:ext uri="{FF2B5EF4-FFF2-40B4-BE49-F238E27FC236}">
                <a16:creationId xmlns:a16="http://schemas.microsoft.com/office/drawing/2014/main" id="{61393A28-42FE-4220-C6F9-FEA637B7AA11}"/>
              </a:ext>
            </a:extLst>
          </p:cNvPr>
          <p:cNvPicPr>
            <a:picLocks noChangeAspect="1"/>
          </p:cNvPicPr>
          <p:nvPr userDrawn="1"/>
        </p:nvPicPr>
        <p:blipFill>
          <a:blip r:embed="rId6"/>
          <a:srcRect t="319" b="319"/>
          <a:stretch>
            <a:fillRect/>
          </a:stretch>
        </p:blipFill>
        <p:spPr>
          <a:xfrm>
            <a:off x="7216988" y="432744"/>
            <a:ext cx="1313770" cy="1314045"/>
          </a:xfrm>
          <a:prstGeom prst="ellipse">
            <a:avLst/>
          </a:prstGeom>
        </p:spPr>
      </p:pic>
      <p:pic>
        <p:nvPicPr>
          <p:cNvPr id="7" name="Picture Placeholder 11" descr="A person and person wearing safety vests and helmets looking at a computer&#10;&#10;Description automatically generated">
            <a:extLst>
              <a:ext uri="{FF2B5EF4-FFF2-40B4-BE49-F238E27FC236}">
                <a16:creationId xmlns:a16="http://schemas.microsoft.com/office/drawing/2014/main" id="{F9AC9626-6C9B-4881-5579-DBB2A1D39B18}"/>
              </a:ext>
            </a:extLst>
          </p:cNvPr>
          <p:cNvPicPr>
            <a:picLocks noChangeAspect="1"/>
          </p:cNvPicPr>
          <p:nvPr userDrawn="1"/>
        </p:nvPicPr>
        <p:blipFill>
          <a:blip r:embed="rId7"/>
          <a:srcRect t="1020" b="1020"/>
          <a:stretch>
            <a:fillRect/>
          </a:stretch>
        </p:blipFill>
        <p:spPr>
          <a:xfrm>
            <a:off x="3465829" y="-82898"/>
            <a:ext cx="2187948" cy="2187491"/>
          </a:xfrm>
          <a:prstGeom prst="ellipse">
            <a:avLst/>
          </a:prstGeom>
        </p:spPr>
      </p:pic>
      <p:pic>
        <p:nvPicPr>
          <p:cNvPr id="9" name="Picture Placeholder 15" descr="A person wearing a white hard hat and white shirt&#10;&#10;Description automatically generated">
            <a:extLst>
              <a:ext uri="{FF2B5EF4-FFF2-40B4-BE49-F238E27FC236}">
                <a16:creationId xmlns:a16="http://schemas.microsoft.com/office/drawing/2014/main" id="{39DEC6CB-EC87-7831-0461-99EF21915327}"/>
              </a:ext>
            </a:extLst>
          </p:cNvPr>
          <p:cNvPicPr>
            <a:picLocks noChangeAspect="1"/>
          </p:cNvPicPr>
          <p:nvPr userDrawn="1"/>
        </p:nvPicPr>
        <p:blipFill>
          <a:blip r:embed="rId8"/>
          <a:srcRect l="4783" r="4783"/>
          <a:stretch>
            <a:fillRect/>
          </a:stretch>
        </p:blipFill>
        <p:spPr>
          <a:xfrm>
            <a:off x="7445518" y="2009789"/>
            <a:ext cx="1888036" cy="1888036"/>
          </a:xfrm>
          <a:prstGeom prst="ellipse">
            <a:avLst/>
          </a:prstGeom>
        </p:spPr>
      </p:pic>
    </p:spTree>
    <p:extLst>
      <p:ext uri="{BB962C8B-B14F-4D97-AF65-F5344CB8AC3E}">
        <p14:creationId xmlns:p14="http://schemas.microsoft.com/office/powerpoint/2010/main" val="1415571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C-Photos Unlocke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A78E2A-D661-BFA6-DB68-7536AA89AE95}"/>
              </a:ext>
            </a:extLst>
          </p:cNvPr>
          <p:cNvPicPr>
            <a:picLocks noChangeAspect="1"/>
          </p:cNvPicPr>
          <p:nvPr userDrawn="1"/>
        </p:nvPicPr>
        <p:blipFill>
          <a:blip r:embed="rId2"/>
          <a:srcRect/>
          <a:stretch/>
        </p:blipFill>
        <p:spPr>
          <a:xfrm>
            <a:off x="0" y="-8148"/>
            <a:ext cx="9162287" cy="5143498"/>
          </a:xfrm>
          <a:prstGeom prst="rect">
            <a:avLst/>
          </a:prstGeom>
        </p:spPr>
      </p:pic>
      <p:pic>
        <p:nvPicPr>
          <p:cNvPr id="5" name="Picture 4">
            <a:extLst>
              <a:ext uri="{FF2B5EF4-FFF2-40B4-BE49-F238E27FC236}">
                <a16:creationId xmlns:a16="http://schemas.microsoft.com/office/drawing/2014/main" id="{099C6AF0-FF34-187B-BA5E-4E9E09E800DC}"/>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7022971" cy="940768"/>
          </a:xfrm>
          <a:prstGeom prst="rect">
            <a:avLst/>
          </a:prstGeom>
        </p:spPr>
        <p:txBody>
          <a:bodyPr lIns="0" anchor="b">
            <a:normAutofit/>
          </a:bodyPr>
          <a:lstStyle>
            <a:lvl1pPr algn="l">
              <a:defRPr sz="3300" i="0">
                <a:solidFill>
                  <a:srgbClr val="00629B"/>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Picture Placeholder 2">
            <a:extLst>
              <a:ext uri="{FF2B5EF4-FFF2-40B4-BE49-F238E27FC236}">
                <a16:creationId xmlns:a16="http://schemas.microsoft.com/office/drawing/2014/main" id="{41B942C3-F0D0-0FE4-55A4-3280FC67B60B}"/>
              </a:ext>
            </a:extLst>
          </p:cNvPr>
          <p:cNvSpPr>
            <a:spLocks noGrp="1"/>
          </p:cNvSpPr>
          <p:nvPr>
            <p:ph type="pic" sz="quarter" idx="13" hasCustomPrompt="1"/>
          </p:nvPr>
        </p:nvSpPr>
        <p:spPr>
          <a:xfrm>
            <a:off x="-487630" y="-275587"/>
            <a:ext cx="2633567" cy="263301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a:t>
            </a:r>
            <a:br>
              <a:rPr lang="en-US" dirty="0"/>
            </a:br>
            <a:r>
              <a:rPr lang="en-US" dirty="0"/>
              <a:t>Photo</a:t>
            </a:r>
          </a:p>
        </p:txBody>
      </p:sp>
      <p:sp>
        <p:nvSpPr>
          <p:cNvPr id="14" name="Picture Placeholder 2">
            <a:extLst>
              <a:ext uri="{FF2B5EF4-FFF2-40B4-BE49-F238E27FC236}">
                <a16:creationId xmlns:a16="http://schemas.microsoft.com/office/drawing/2014/main" id="{C561BD8F-E829-81AE-998B-EC8728C49409}"/>
              </a:ext>
            </a:extLst>
          </p:cNvPr>
          <p:cNvSpPr>
            <a:spLocks noGrp="1" noChangeAspect="1"/>
          </p:cNvSpPr>
          <p:nvPr>
            <p:ph type="pic" sz="quarter" idx="14" hasCustomPrompt="1"/>
          </p:nvPr>
        </p:nvSpPr>
        <p:spPr>
          <a:xfrm>
            <a:off x="7216988" y="432744"/>
            <a:ext cx="1313770" cy="1314045"/>
          </a:xfrm>
          <a:prstGeom prst="ellipse">
            <a:avLst/>
          </a:prstGeom>
          <a:solidFill>
            <a:schemeClr val="bg1"/>
          </a:solidFill>
        </p:spPr>
        <p:txBody>
          <a:bodyPr anchor="b">
            <a:normAutofit/>
          </a:bodyPr>
          <a:lstStyle>
            <a:lvl1pPr marL="123825" indent="0" algn="ctr">
              <a:buNone/>
              <a:defRPr sz="900">
                <a:solidFill>
                  <a:srgbClr val="0066A1"/>
                </a:solidFill>
              </a:defRPr>
            </a:lvl1pPr>
          </a:lstStyle>
          <a:p>
            <a:r>
              <a:rPr lang="en-US" dirty="0"/>
              <a:t>Click to Insert Photo</a:t>
            </a:r>
          </a:p>
        </p:txBody>
      </p:sp>
      <p:sp>
        <p:nvSpPr>
          <p:cNvPr id="15" name="Picture Placeholder 2">
            <a:extLst>
              <a:ext uri="{FF2B5EF4-FFF2-40B4-BE49-F238E27FC236}">
                <a16:creationId xmlns:a16="http://schemas.microsoft.com/office/drawing/2014/main" id="{F0E25509-AA47-5110-4AD7-580DBFBBD0B5}"/>
              </a:ext>
            </a:extLst>
          </p:cNvPr>
          <p:cNvSpPr>
            <a:spLocks noGrp="1"/>
          </p:cNvSpPr>
          <p:nvPr>
            <p:ph type="pic" sz="quarter" idx="15" hasCustomPrompt="1"/>
          </p:nvPr>
        </p:nvSpPr>
        <p:spPr>
          <a:xfrm>
            <a:off x="3465829" y="-82898"/>
            <a:ext cx="2187948" cy="2187491"/>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6" name="Picture Placeholder 2">
            <a:extLst>
              <a:ext uri="{FF2B5EF4-FFF2-40B4-BE49-F238E27FC236}">
                <a16:creationId xmlns:a16="http://schemas.microsoft.com/office/drawing/2014/main" id="{3049B42D-8691-6A46-0F68-FF26C528C567}"/>
              </a:ext>
            </a:extLst>
          </p:cNvPr>
          <p:cNvSpPr>
            <a:spLocks noGrp="1"/>
          </p:cNvSpPr>
          <p:nvPr>
            <p:ph type="pic" sz="quarter" idx="17" hasCustomPrompt="1"/>
          </p:nvPr>
        </p:nvSpPr>
        <p:spPr>
          <a:xfrm>
            <a:off x="7445518" y="2009789"/>
            <a:ext cx="1888036" cy="188803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2415354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2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8C6F44-660A-B745-91FF-45D342C7A560}"/>
              </a:ext>
            </a:extLst>
          </p:cNvPr>
          <p:cNvPicPr>
            <a:picLocks noChangeAspect="1"/>
          </p:cNvPicPr>
          <p:nvPr userDrawn="1"/>
        </p:nvPicPr>
        <p:blipFill>
          <a:blip r:embed="rId2"/>
          <a:srcRect/>
          <a:stretch/>
        </p:blipFill>
        <p:spPr>
          <a:xfrm>
            <a:off x="0" y="-8148"/>
            <a:ext cx="9162287" cy="5143498"/>
          </a:xfrm>
          <a:prstGeom prst="rect">
            <a:avLst/>
          </a:prstGeom>
        </p:spPr>
      </p:pic>
      <p:pic>
        <p:nvPicPr>
          <p:cNvPr id="5" name="Picture 4">
            <a:extLst>
              <a:ext uri="{FF2B5EF4-FFF2-40B4-BE49-F238E27FC236}">
                <a16:creationId xmlns:a16="http://schemas.microsoft.com/office/drawing/2014/main" id="{1F9C8966-6876-32BB-6CC2-8B5303ED0619}"/>
              </a:ext>
            </a:extLst>
          </p:cNvPr>
          <p:cNvPicPr>
            <a:picLocks noChangeAspect="1"/>
          </p:cNvPicPr>
          <p:nvPr userDrawn="1"/>
        </p:nvPicPr>
        <p:blipFill rotWithShape="1">
          <a:blip r:embed="rId3"/>
          <a:srcRect r="26619"/>
          <a:stretch/>
        </p:blipFill>
        <p:spPr>
          <a:xfrm>
            <a:off x="-8020" y="4616809"/>
            <a:ext cx="9162288"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10" name="Slide Number Placeholder 9"/>
          <p:cNvSpPr>
            <a:spLocks noGrp="1"/>
          </p:cNvSpPr>
          <p:nvPr>
            <p:ph type="sldNum" sz="quarter" idx="18"/>
          </p:nvPr>
        </p:nvSpPr>
        <p:spPr/>
        <p:txBody>
          <a:bodyPr/>
          <a:lstStyle>
            <a:lvl1pPr>
              <a:defRPr>
                <a:solidFill>
                  <a:srgbClr val="00629B"/>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629B"/>
                </a:solidFill>
                <a:latin typeface="Calibri" panose="020F0502020204030204" pitchFamily="34" charset="0"/>
                <a:cs typeface="Calibri" panose="020F0502020204030204" pitchFamily="34" charset="0"/>
              </a:rPr>
              <a:t>ieee.org</a:t>
            </a:r>
            <a:endParaRPr lang="en-US" sz="1100" b="1" dirty="0">
              <a:solidFill>
                <a:srgbClr val="00629B"/>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282289" y="2002971"/>
            <a:ext cx="8553009" cy="1064971"/>
          </a:xfrm>
          <a:prstGeom prst="rect">
            <a:avLst/>
          </a:prstGeom>
        </p:spPr>
        <p:txBody>
          <a:bodyPr lIns="0" anchor="b">
            <a:normAutofit/>
          </a:bodyPr>
          <a:lstStyle>
            <a:lvl1pPr>
              <a:defRPr sz="3300" i="0">
                <a:solidFill>
                  <a:srgbClr val="00629B"/>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282290" y="3088182"/>
            <a:ext cx="8553008" cy="815369"/>
          </a:xfrm>
        </p:spPr>
        <p:txBody>
          <a:bodyPr lIns="0">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180516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870F23-6C4F-9DDF-447A-8A004AE2446C}"/>
              </a:ext>
            </a:extLst>
          </p:cNvPr>
          <p:cNvPicPr>
            <a:picLocks noChangeAspect="1"/>
          </p:cNvPicPr>
          <p:nvPr userDrawn="1"/>
        </p:nvPicPr>
        <p:blipFill rotWithShape="1">
          <a:blip r:embed="rId24"/>
          <a:srcRect r="26619"/>
          <a:stretch/>
        </p:blipFill>
        <p:spPr>
          <a:xfrm rot="10800000">
            <a:off x="0" y="-2"/>
            <a:ext cx="9148840" cy="532631"/>
          </a:xfrm>
          <a:prstGeom prst="rect">
            <a:avLst/>
          </a:prstGeom>
        </p:spPr>
      </p:pic>
      <p:pic>
        <p:nvPicPr>
          <p:cNvPr id="4" name="Picture 3">
            <a:extLst>
              <a:ext uri="{FF2B5EF4-FFF2-40B4-BE49-F238E27FC236}">
                <a16:creationId xmlns:a16="http://schemas.microsoft.com/office/drawing/2014/main" id="{3C4C326D-E901-03B5-EA3B-3BC78E5A3BF2}"/>
              </a:ext>
            </a:extLst>
          </p:cNvPr>
          <p:cNvPicPr>
            <a:picLocks noChangeAspect="1"/>
          </p:cNvPicPr>
          <p:nvPr userDrawn="1"/>
        </p:nvPicPr>
        <p:blipFill rotWithShape="1">
          <a:blip r:embed="rId24"/>
          <a:srcRect r="26619"/>
          <a:stretch/>
        </p:blipFill>
        <p:spPr>
          <a:xfrm>
            <a:off x="-8020" y="4616809"/>
            <a:ext cx="9162288" cy="532631"/>
          </a:xfrm>
          <a:prstGeom prst="rect">
            <a:avLst/>
          </a:prstGeom>
        </p:spPr>
      </p:pic>
      <p:sp>
        <p:nvSpPr>
          <p:cNvPr id="3" name="Text Placeholder 2"/>
          <p:cNvSpPr>
            <a:spLocks noGrp="1"/>
          </p:cNvSpPr>
          <p:nvPr>
            <p:ph type="body" idx="1"/>
          </p:nvPr>
        </p:nvSpPr>
        <p:spPr>
          <a:xfrm>
            <a:off x="282289" y="1163977"/>
            <a:ext cx="8646555" cy="30307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lide Number Placeholder 25"/>
          <p:cNvSpPr>
            <a:spLocks noGrp="1"/>
          </p:cNvSpPr>
          <p:nvPr>
            <p:ph type="sldNum" sz="quarter" idx="4"/>
          </p:nvPr>
        </p:nvSpPr>
        <p:spPr>
          <a:xfrm>
            <a:off x="282290" y="4654044"/>
            <a:ext cx="486659" cy="273844"/>
          </a:xfrm>
          <a:prstGeom prst="rect">
            <a:avLst/>
          </a:prstGeom>
        </p:spPr>
        <p:txBody>
          <a:bodyPr vert="horz" lIns="91440" tIns="45720" rIns="91440" bIns="45720" rtlCol="0" anchor="ctr"/>
          <a:lstStyle>
            <a:lvl1pPr algn="l">
              <a:defRPr sz="900">
                <a:solidFill>
                  <a:srgbClr val="002855"/>
                </a:solidFill>
              </a:defRPr>
            </a:lvl1pPr>
          </a:lstStyle>
          <a:p>
            <a:fld id="{3DD97BEB-BAEF-0344-9D5C-EC73E478698A}" type="slidenum">
              <a:rPr lang="en-US" smtClean="0"/>
              <a:pPr/>
              <a:t>‹#›</a:t>
            </a:fld>
            <a:endParaRPr lang="en-US" dirty="0"/>
          </a:p>
        </p:txBody>
      </p:sp>
      <p:pic>
        <p:nvPicPr>
          <p:cNvPr id="11" name="Picture 10"/>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9" name="Google Shape;15;p1">
            <a:extLst>
              <a:ext uri="{FF2B5EF4-FFF2-40B4-BE49-F238E27FC236}">
                <a16:creationId xmlns:a16="http://schemas.microsoft.com/office/drawing/2014/main" id="{5F028249-8526-C24F-DC97-781076A629B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0" name="TextBox 9">
            <a:extLst>
              <a:ext uri="{FF2B5EF4-FFF2-40B4-BE49-F238E27FC236}">
                <a16:creationId xmlns:a16="http://schemas.microsoft.com/office/drawing/2014/main" id="{1C6D7628-BB4B-9FA6-9AFA-DA6FF4866DB2}"/>
              </a:ext>
            </a:extLst>
          </p:cNvPr>
          <p:cNvSpPr txBox="1"/>
          <p:nvPr userDrawn="1"/>
        </p:nvSpPr>
        <p:spPr>
          <a:xfrm>
            <a:off x="618371" y="447332"/>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151095810"/>
      </p:ext>
    </p:extLst>
  </p:cSld>
  <p:clrMap bg1="lt1" tx1="dk1" bg2="lt2" tx2="dk2" accent1="accent1" accent2="accent2" accent3="accent3" accent4="accent4" accent5="accent5" accent6="accent6" hlink="hlink" folHlink="folHlink"/>
  <p:sldLayoutIdLst>
    <p:sldLayoutId id="2147483661" r:id="rId1"/>
    <p:sldLayoutId id="2147483692" r:id="rId2"/>
    <p:sldLayoutId id="2147483693" r:id="rId3"/>
    <p:sldLayoutId id="2147483691" r:id="rId4"/>
    <p:sldLayoutId id="2147483694" r:id="rId5"/>
    <p:sldLayoutId id="2147483696" r:id="rId6"/>
    <p:sldLayoutId id="2147483697" r:id="rId7"/>
    <p:sldLayoutId id="2147483695" r:id="rId8"/>
    <p:sldLayoutId id="2147483698" r:id="rId9"/>
    <p:sldLayoutId id="2147483662" r:id="rId10"/>
    <p:sldLayoutId id="2147483675" r:id="rId11"/>
    <p:sldLayoutId id="2147483664" r:id="rId12"/>
    <p:sldLayoutId id="2147483674" r:id="rId13"/>
    <p:sldLayoutId id="2147483665" r:id="rId14"/>
    <p:sldLayoutId id="2147483676" r:id="rId15"/>
    <p:sldLayoutId id="2147483677" r:id="rId16"/>
    <p:sldLayoutId id="2147483678" r:id="rId17"/>
    <p:sldLayoutId id="2147483679" r:id="rId18"/>
    <p:sldLayoutId id="2147483667" r:id="rId19"/>
    <p:sldLayoutId id="2147483680" r:id="rId20"/>
    <p:sldLayoutId id="2147483682" r:id="rId21"/>
    <p:sldLayoutId id="2147483681" r:id="rId22"/>
  </p:sldLayoutIdLst>
  <p:hf hdr="0" ftr="0" dt="0"/>
  <p:txStyles>
    <p:titleStyle>
      <a:lvl1pPr algn="l" defTabSz="685800" rtl="0" eaLnBrk="1" latinLnBrk="0" hangingPunct="1">
        <a:lnSpc>
          <a:spcPct val="90000"/>
        </a:lnSpc>
        <a:spcBef>
          <a:spcPct val="0"/>
        </a:spcBef>
        <a:buNone/>
        <a:defRPr sz="2550" b="1" i="0" kern="1200">
          <a:solidFill>
            <a:srgbClr val="0066A1"/>
          </a:solidFill>
          <a:latin typeface="Calibri" charset="0"/>
          <a:ea typeface="Calibri" charset="0"/>
          <a:cs typeface="Calibri" charset="0"/>
        </a:defRPr>
      </a:lvl1pPr>
    </p:titleStyle>
    <p:bodyStyle>
      <a:lvl1pPr marL="171450" indent="-171450" algn="l" defTabSz="685800" rtl="0" eaLnBrk="1" latinLnBrk="0" hangingPunct="1">
        <a:lnSpc>
          <a:spcPct val="90000"/>
        </a:lnSpc>
        <a:spcBef>
          <a:spcPts val="750"/>
        </a:spcBef>
        <a:buClr>
          <a:srgbClr val="00629B"/>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629B"/>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629B"/>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629B"/>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629B"/>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4E2D-927D-0F6F-1237-2E8405DE060E}"/>
              </a:ext>
            </a:extLst>
          </p:cNvPr>
          <p:cNvSpPr>
            <a:spLocks noGrp="1"/>
          </p:cNvSpPr>
          <p:nvPr>
            <p:ph type="ctrTitle"/>
          </p:nvPr>
        </p:nvSpPr>
        <p:spPr>
          <a:xfrm>
            <a:off x="295495" y="2853105"/>
            <a:ext cx="8553009" cy="940768"/>
          </a:xfrm>
        </p:spPr>
        <p:txBody>
          <a:bodyPr>
            <a:normAutofit fontScale="90000"/>
          </a:bodyPr>
          <a:lstStyle/>
          <a:p>
            <a:pPr algn="ctr"/>
            <a:r>
              <a:rPr lang="en-US" dirty="0"/>
              <a:t>Deep Learning Road Lane Detection: </a:t>
            </a:r>
            <a:br>
              <a:rPr lang="en-US" dirty="0"/>
            </a:br>
            <a:r>
              <a:rPr lang="en-US" dirty="0"/>
              <a:t>Most Effective Way in Autonomous Systems</a:t>
            </a:r>
          </a:p>
        </p:txBody>
      </p:sp>
      <p:sp>
        <p:nvSpPr>
          <p:cNvPr id="4" name="Slide Number Placeholder 3">
            <a:extLst>
              <a:ext uri="{FF2B5EF4-FFF2-40B4-BE49-F238E27FC236}">
                <a16:creationId xmlns:a16="http://schemas.microsoft.com/office/drawing/2014/main" id="{5F31D731-E24C-C7AC-CD86-C9EECDD285D2}"/>
              </a:ext>
            </a:extLst>
          </p:cNvPr>
          <p:cNvSpPr>
            <a:spLocks noGrp="1"/>
          </p:cNvSpPr>
          <p:nvPr>
            <p:ph type="sldNum" sz="quarter" idx="18"/>
          </p:nvPr>
        </p:nvSpPr>
        <p:spPr/>
        <p:txBody>
          <a:bodyPr/>
          <a:lstStyle/>
          <a:p>
            <a:fld id="{3DD97BEB-BAEF-0344-9D5C-EC73E478698A}" type="slidenum">
              <a:rPr lang="en-US" smtClean="0"/>
              <a:pPr/>
              <a:t>1</a:t>
            </a:fld>
            <a:endParaRPr lang="en-US" dirty="0"/>
          </a:p>
        </p:txBody>
      </p:sp>
      <p:sp>
        <p:nvSpPr>
          <p:cNvPr id="5" name="TextBox 4">
            <a:extLst>
              <a:ext uri="{FF2B5EF4-FFF2-40B4-BE49-F238E27FC236}">
                <a16:creationId xmlns:a16="http://schemas.microsoft.com/office/drawing/2014/main" id="{9727578A-E3E1-58C7-EABB-18EC8A1A4F96}"/>
              </a:ext>
            </a:extLst>
          </p:cNvPr>
          <p:cNvSpPr txBox="1"/>
          <p:nvPr/>
        </p:nvSpPr>
        <p:spPr>
          <a:xfrm>
            <a:off x="-703385" y="3886200"/>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460855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77924E-BC1B-7578-B365-65F1E1286F5C}"/>
              </a:ext>
            </a:extLst>
          </p:cNvPr>
          <p:cNvSpPr>
            <a:spLocks noGrp="1"/>
          </p:cNvSpPr>
          <p:nvPr>
            <p:ph type="body" sz="quarter" idx="13"/>
          </p:nvPr>
        </p:nvSpPr>
        <p:spPr>
          <a:xfrm>
            <a:off x="282289" y="821532"/>
            <a:ext cx="8658713" cy="3517994"/>
          </a:xfrm>
        </p:spPr>
        <p:txBody>
          <a:bodyPr>
            <a:normAutofit fontScale="92500" lnSpcReduction="10000"/>
          </a:bodyPr>
          <a:lstStyle/>
          <a:p>
            <a:pPr>
              <a:lnSpc>
                <a:spcPct val="150000"/>
              </a:lnSpc>
            </a:pPr>
            <a:r>
              <a:rPr lang="en-US" sz="1800" b="1" dirty="0"/>
              <a:t>Real-Time Detection: </a:t>
            </a:r>
            <a:r>
              <a:rPr lang="en-US" sz="1800" dirty="0"/>
              <a:t>Fast and efficient lane and vehicle detection for autonomous driving or ADAS.</a:t>
            </a:r>
          </a:p>
          <a:p>
            <a:pPr>
              <a:lnSpc>
                <a:spcPct val="150000"/>
              </a:lnSpc>
            </a:pPr>
            <a:r>
              <a:rPr lang="en-US" sz="1800" b="1" dirty="0"/>
              <a:t>State-of-the-Art YOLOv8: </a:t>
            </a:r>
            <a:r>
              <a:rPr lang="en-US" sz="1800" dirty="0"/>
              <a:t>High-accuracy vehicle detection with YOLOv8.</a:t>
            </a:r>
          </a:p>
          <a:p>
            <a:pPr>
              <a:lnSpc>
                <a:spcPct val="150000"/>
              </a:lnSpc>
            </a:pPr>
            <a:r>
              <a:rPr lang="en-US" sz="1800" b="1" dirty="0"/>
              <a:t>User-Friendly Interface: </a:t>
            </a:r>
            <a:r>
              <a:rPr lang="en-US" sz="1800" dirty="0" err="1"/>
              <a:t>Streamlit</a:t>
            </a:r>
            <a:r>
              <a:rPr lang="en-US" sz="1800" dirty="0"/>
              <a:t> provides an intuitive and accessible user experience.</a:t>
            </a:r>
          </a:p>
          <a:p>
            <a:pPr>
              <a:lnSpc>
                <a:spcPct val="150000"/>
              </a:lnSpc>
            </a:pPr>
            <a:r>
              <a:rPr lang="en-US" sz="1800" b="1" dirty="0"/>
              <a:t>Database Integration: </a:t>
            </a:r>
            <a:r>
              <a:rPr lang="en-US" sz="1800" dirty="0"/>
              <a:t>Secure user management with SQLite and hashed passwords.</a:t>
            </a:r>
          </a:p>
          <a:p>
            <a:pPr>
              <a:lnSpc>
                <a:spcPct val="150000"/>
              </a:lnSpc>
            </a:pPr>
            <a:r>
              <a:rPr lang="en-US" sz="1800" b="1" dirty="0"/>
              <a:t>Scalable and Flexible: </a:t>
            </a:r>
            <a:r>
              <a:rPr lang="en-US" sz="1800" dirty="0"/>
              <a:t>Easy to extend the system for additional objects or features.</a:t>
            </a:r>
          </a:p>
          <a:p>
            <a:pPr>
              <a:lnSpc>
                <a:spcPct val="150000"/>
              </a:lnSpc>
            </a:pPr>
            <a:r>
              <a:rPr lang="en-US" sz="1800" b="1" dirty="0"/>
              <a:t>Comprehensive Detection: </a:t>
            </a:r>
            <a:r>
              <a:rPr lang="en-US" sz="1800" dirty="0"/>
              <a:t>Combines lane detection and vehicle recognition for a complete understanding of the road environment.</a:t>
            </a:r>
          </a:p>
        </p:txBody>
      </p:sp>
      <p:sp>
        <p:nvSpPr>
          <p:cNvPr id="3" name="Slide Number Placeholder 2">
            <a:extLst>
              <a:ext uri="{FF2B5EF4-FFF2-40B4-BE49-F238E27FC236}">
                <a16:creationId xmlns:a16="http://schemas.microsoft.com/office/drawing/2014/main" id="{52E6578B-6C7D-9FE7-422D-39D8079AA4C4}"/>
              </a:ext>
            </a:extLst>
          </p:cNvPr>
          <p:cNvSpPr>
            <a:spLocks noGrp="1"/>
          </p:cNvSpPr>
          <p:nvPr>
            <p:ph type="sldNum" sz="quarter" idx="14"/>
          </p:nvPr>
        </p:nvSpPr>
        <p:spPr/>
        <p:txBody>
          <a:bodyPr/>
          <a:lstStyle/>
          <a:p>
            <a:fld id="{3DD97BEB-BAEF-0344-9D5C-EC73E478698A}" type="slidenum">
              <a:rPr lang="en-US" smtClean="0"/>
              <a:pPr/>
              <a:t>10</a:t>
            </a:fld>
            <a:endParaRPr lang="en-US" dirty="0"/>
          </a:p>
        </p:txBody>
      </p:sp>
      <p:sp>
        <p:nvSpPr>
          <p:cNvPr id="4" name="Title 3">
            <a:extLst>
              <a:ext uri="{FF2B5EF4-FFF2-40B4-BE49-F238E27FC236}">
                <a16:creationId xmlns:a16="http://schemas.microsoft.com/office/drawing/2014/main" id="{D1F9FFC5-ADB5-E81D-CABE-F180FA8F4D81}"/>
              </a:ext>
            </a:extLst>
          </p:cNvPr>
          <p:cNvSpPr>
            <a:spLocks noGrp="1"/>
          </p:cNvSpPr>
          <p:nvPr>
            <p:ph type="title"/>
          </p:nvPr>
        </p:nvSpPr>
        <p:spPr/>
        <p:txBody>
          <a:bodyPr/>
          <a:lstStyle/>
          <a:p>
            <a:r>
              <a:rPr lang="en-US" dirty="0"/>
              <a:t>Advantages</a:t>
            </a:r>
          </a:p>
        </p:txBody>
      </p:sp>
    </p:spTree>
    <p:extLst>
      <p:ext uri="{BB962C8B-B14F-4D97-AF65-F5344CB8AC3E}">
        <p14:creationId xmlns:p14="http://schemas.microsoft.com/office/powerpoint/2010/main" val="3005912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8E8A66-75EA-A99B-7B5D-9FAF34EC4DB5}"/>
              </a:ext>
            </a:extLst>
          </p:cNvPr>
          <p:cNvSpPr>
            <a:spLocks noGrp="1"/>
          </p:cNvSpPr>
          <p:nvPr>
            <p:ph type="body" sz="quarter" idx="13"/>
          </p:nvPr>
        </p:nvSpPr>
        <p:spPr>
          <a:xfrm>
            <a:off x="282289" y="1025693"/>
            <a:ext cx="8658713" cy="3092113"/>
          </a:xfrm>
        </p:spPr>
        <p:txBody>
          <a:bodyPr>
            <a:noAutofit/>
          </a:bodyPr>
          <a:lstStyle/>
          <a:p>
            <a:pPr>
              <a:lnSpc>
                <a:spcPct val="150000"/>
              </a:lnSpc>
            </a:pPr>
            <a:r>
              <a:rPr lang="en-US" sz="1750" b="1" dirty="0"/>
              <a:t>Hardware Requirements: </a:t>
            </a:r>
            <a:r>
              <a:rPr lang="en-US" sz="1750" dirty="0"/>
              <a:t>Large models may require high-end GPUs for efficient performance.</a:t>
            </a:r>
          </a:p>
          <a:p>
            <a:pPr>
              <a:lnSpc>
                <a:spcPct val="150000"/>
              </a:lnSpc>
            </a:pPr>
            <a:r>
              <a:rPr lang="en-US" sz="1750" b="1" dirty="0"/>
              <a:t>Domain-Specific Data: </a:t>
            </a:r>
            <a:r>
              <a:rPr lang="en-US" sz="1750" dirty="0"/>
              <a:t>Requires a well-labeled dataset for optimal performance on custom tasks.</a:t>
            </a:r>
          </a:p>
          <a:p>
            <a:pPr>
              <a:lnSpc>
                <a:spcPct val="150000"/>
              </a:lnSpc>
            </a:pPr>
            <a:r>
              <a:rPr lang="en-US" sz="1750" b="1" dirty="0"/>
              <a:t>Anchor-Free Challenges: </a:t>
            </a:r>
            <a:r>
              <a:rPr lang="en-US" sz="1750" dirty="0"/>
              <a:t>While anchor-free improves simplicity, it may underperform in specific scenarios compared to anchor-based models.</a:t>
            </a:r>
          </a:p>
          <a:p>
            <a:pPr>
              <a:lnSpc>
                <a:spcPct val="150000"/>
              </a:lnSpc>
            </a:pPr>
            <a:r>
              <a:rPr lang="en-US" sz="1750" b="1" dirty="0"/>
              <a:t>Video Handling: </a:t>
            </a:r>
            <a:r>
              <a:rPr lang="en-US" sz="1750" dirty="0"/>
              <a:t>File size, format limitations, and potentially long processing times.</a:t>
            </a:r>
          </a:p>
        </p:txBody>
      </p:sp>
      <p:sp>
        <p:nvSpPr>
          <p:cNvPr id="3" name="Slide Number Placeholder 2">
            <a:extLst>
              <a:ext uri="{FF2B5EF4-FFF2-40B4-BE49-F238E27FC236}">
                <a16:creationId xmlns:a16="http://schemas.microsoft.com/office/drawing/2014/main" id="{E0007EA7-AC22-AC71-13F4-E16E7B791A7E}"/>
              </a:ext>
            </a:extLst>
          </p:cNvPr>
          <p:cNvSpPr>
            <a:spLocks noGrp="1"/>
          </p:cNvSpPr>
          <p:nvPr>
            <p:ph type="sldNum" sz="quarter" idx="14"/>
          </p:nvPr>
        </p:nvSpPr>
        <p:spPr/>
        <p:txBody>
          <a:bodyPr/>
          <a:lstStyle/>
          <a:p>
            <a:fld id="{3DD97BEB-BAEF-0344-9D5C-EC73E478698A}" type="slidenum">
              <a:rPr lang="en-US" smtClean="0"/>
              <a:pPr/>
              <a:t>11</a:t>
            </a:fld>
            <a:endParaRPr lang="en-US" dirty="0"/>
          </a:p>
        </p:txBody>
      </p:sp>
      <p:sp>
        <p:nvSpPr>
          <p:cNvPr id="4" name="Title 3">
            <a:extLst>
              <a:ext uri="{FF2B5EF4-FFF2-40B4-BE49-F238E27FC236}">
                <a16:creationId xmlns:a16="http://schemas.microsoft.com/office/drawing/2014/main" id="{9DA13BA3-B880-D54C-765F-30E608E95975}"/>
              </a:ext>
            </a:extLst>
          </p:cNvPr>
          <p:cNvSpPr>
            <a:spLocks noGrp="1"/>
          </p:cNvSpPr>
          <p:nvPr>
            <p:ph type="title"/>
          </p:nvPr>
        </p:nvSpPr>
        <p:spPr/>
        <p:txBody>
          <a:bodyPr/>
          <a:lstStyle/>
          <a:p>
            <a:r>
              <a:rPr lang="en-US" dirty="0"/>
              <a:t>Limitations</a:t>
            </a:r>
          </a:p>
        </p:txBody>
      </p:sp>
    </p:spTree>
    <p:extLst>
      <p:ext uri="{BB962C8B-B14F-4D97-AF65-F5344CB8AC3E}">
        <p14:creationId xmlns:p14="http://schemas.microsoft.com/office/powerpoint/2010/main" val="2743230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EBD42F-EA26-D5E9-016D-6B461C744558}"/>
              </a:ext>
            </a:extLst>
          </p:cNvPr>
          <p:cNvSpPr>
            <a:spLocks noGrp="1"/>
          </p:cNvSpPr>
          <p:nvPr>
            <p:ph type="body" sz="quarter" idx="13"/>
          </p:nvPr>
        </p:nvSpPr>
        <p:spPr>
          <a:xfrm>
            <a:off x="282289" y="907256"/>
            <a:ext cx="8658713" cy="3432269"/>
          </a:xfrm>
        </p:spPr>
        <p:txBody>
          <a:bodyPr>
            <a:normAutofit/>
          </a:bodyPr>
          <a:lstStyle/>
          <a:p>
            <a:pPr>
              <a:lnSpc>
                <a:spcPct val="150000"/>
              </a:lnSpc>
            </a:pPr>
            <a:r>
              <a:rPr lang="en-US" sz="2000" dirty="0"/>
              <a:t>Metrics to Monitor Real-Time Performance.</a:t>
            </a:r>
          </a:p>
          <a:p>
            <a:pPr>
              <a:lnSpc>
                <a:spcPct val="150000"/>
              </a:lnSpc>
            </a:pPr>
            <a:r>
              <a:rPr lang="en-US" sz="2000" b="1" dirty="0"/>
              <a:t>Inference Time: </a:t>
            </a:r>
            <a:r>
              <a:rPr lang="en-US" sz="2000" dirty="0"/>
              <a:t>Time taken to process a single frame.</a:t>
            </a:r>
          </a:p>
          <a:p>
            <a:pPr>
              <a:lnSpc>
                <a:spcPct val="150000"/>
              </a:lnSpc>
            </a:pPr>
            <a:r>
              <a:rPr lang="en-US" sz="2000" b="1" dirty="0"/>
              <a:t>Detection Accuracy: </a:t>
            </a:r>
            <a:r>
              <a:rPr lang="en-US" sz="2000" dirty="0"/>
              <a:t>Measure using Precision, Recall, and mAP. </a:t>
            </a:r>
          </a:p>
          <a:p>
            <a:pPr>
              <a:lnSpc>
                <a:spcPct val="150000"/>
              </a:lnSpc>
            </a:pPr>
            <a:r>
              <a:rPr lang="en-US" sz="2000" b="1" dirty="0"/>
              <a:t>FPS: </a:t>
            </a:r>
            <a:r>
              <a:rPr lang="en-US" sz="2000" dirty="0"/>
              <a:t>Frames processed per second.</a:t>
            </a:r>
          </a:p>
          <a:p>
            <a:pPr>
              <a:lnSpc>
                <a:spcPct val="150000"/>
              </a:lnSpc>
            </a:pPr>
            <a:r>
              <a:rPr lang="en-US" sz="2000" b="1" dirty="0"/>
              <a:t>End-to-End Latency: </a:t>
            </a:r>
            <a:r>
              <a:rPr lang="en-US" sz="2000" dirty="0"/>
              <a:t>Total time from image capture to displaying the output.</a:t>
            </a:r>
          </a:p>
        </p:txBody>
      </p:sp>
      <p:sp>
        <p:nvSpPr>
          <p:cNvPr id="3" name="Slide Number Placeholder 2">
            <a:extLst>
              <a:ext uri="{FF2B5EF4-FFF2-40B4-BE49-F238E27FC236}">
                <a16:creationId xmlns:a16="http://schemas.microsoft.com/office/drawing/2014/main" id="{ADEF0E05-EC3A-3131-FE12-2D19829B688D}"/>
              </a:ext>
            </a:extLst>
          </p:cNvPr>
          <p:cNvSpPr>
            <a:spLocks noGrp="1"/>
          </p:cNvSpPr>
          <p:nvPr>
            <p:ph type="sldNum" sz="quarter" idx="14"/>
          </p:nvPr>
        </p:nvSpPr>
        <p:spPr/>
        <p:txBody>
          <a:bodyPr/>
          <a:lstStyle/>
          <a:p>
            <a:fld id="{3DD97BEB-BAEF-0344-9D5C-EC73E478698A}" type="slidenum">
              <a:rPr lang="en-US" smtClean="0"/>
              <a:pPr/>
              <a:t>12</a:t>
            </a:fld>
            <a:endParaRPr lang="en-US" dirty="0"/>
          </a:p>
        </p:txBody>
      </p:sp>
      <p:sp>
        <p:nvSpPr>
          <p:cNvPr id="4" name="Title 3">
            <a:extLst>
              <a:ext uri="{FF2B5EF4-FFF2-40B4-BE49-F238E27FC236}">
                <a16:creationId xmlns:a16="http://schemas.microsoft.com/office/drawing/2014/main" id="{9C192A62-5BE7-1DA5-9ABC-7B8E611FD44D}"/>
              </a:ext>
            </a:extLst>
          </p:cNvPr>
          <p:cNvSpPr>
            <a:spLocks noGrp="1"/>
          </p:cNvSpPr>
          <p:nvPr>
            <p:ph type="title"/>
          </p:nvPr>
        </p:nvSpPr>
        <p:spPr/>
        <p:txBody>
          <a:bodyPr/>
          <a:lstStyle/>
          <a:p>
            <a:r>
              <a:rPr lang="en-US" dirty="0"/>
              <a:t>Result</a:t>
            </a:r>
          </a:p>
        </p:txBody>
      </p:sp>
    </p:spTree>
    <p:extLst>
      <p:ext uri="{BB962C8B-B14F-4D97-AF65-F5344CB8AC3E}">
        <p14:creationId xmlns:p14="http://schemas.microsoft.com/office/powerpoint/2010/main" val="405941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A6CD63-4462-7E8B-6879-426F18834202}"/>
              </a:ext>
            </a:extLst>
          </p:cNvPr>
          <p:cNvSpPr>
            <a:spLocks noGrp="1"/>
          </p:cNvSpPr>
          <p:nvPr>
            <p:ph type="body" sz="quarter" idx="13"/>
          </p:nvPr>
        </p:nvSpPr>
        <p:spPr>
          <a:xfrm>
            <a:off x="282288" y="1064419"/>
            <a:ext cx="8658713" cy="3417981"/>
          </a:xfrm>
        </p:spPr>
        <p:txBody>
          <a:bodyPr>
            <a:normAutofit/>
          </a:bodyPr>
          <a:lstStyle/>
          <a:p>
            <a:pPr>
              <a:lnSpc>
                <a:spcPct val="150000"/>
              </a:lnSpc>
            </a:pPr>
            <a:r>
              <a:rPr lang="en-US" sz="1800" dirty="0"/>
              <a:t>This research proposed a highly efficient and effective system for detection of road lane and vehicle detection system based on the advancement of capabilities of YOLOv8 algorithm in real-time object detection. </a:t>
            </a:r>
          </a:p>
          <a:p>
            <a:pPr>
              <a:lnSpc>
                <a:spcPct val="150000"/>
              </a:lnSpc>
            </a:pPr>
            <a:r>
              <a:rPr lang="en-US" sz="1800" dirty="0"/>
              <a:t>By employing YOLOv8 for lane detection and vehicle tracking, and </a:t>
            </a:r>
            <a:r>
              <a:rPr lang="en-US" sz="1800" dirty="0" err="1"/>
              <a:t>Streamlit</a:t>
            </a:r>
            <a:r>
              <a:rPr lang="en-US" sz="1800" dirty="0"/>
              <a:t> for an approachable user interface, our approach enables accurate detection and visualization of road components in a seamless interface across a variety of conditions.</a:t>
            </a:r>
          </a:p>
        </p:txBody>
      </p:sp>
      <p:sp>
        <p:nvSpPr>
          <p:cNvPr id="3" name="Slide Number Placeholder 2">
            <a:extLst>
              <a:ext uri="{FF2B5EF4-FFF2-40B4-BE49-F238E27FC236}">
                <a16:creationId xmlns:a16="http://schemas.microsoft.com/office/drawing/2014/main" id="{69117171-6882-E6A6-18F4-F656F83E4542}"/>
              </a:ext>
            </a:extLst>
          </p:cNvPr>
          <p:cNvSpPr>
            <a:spLocks noGrp="1"/>
          </p:cNvSpPr>
          <p:nvPr>
            <p:ph type="sldNum" sz="quarter" idx="14"/>
          </p:nvPr>
        </p:nvSpPr>
        <p:spPr/>
        <p:txBody>
          <a:bodyPr/>
          <a:lstStyle/>
          <a:p>
            <a:fld id="{3DD97BEB-BAEF-0344-9D5C-EC73E478698A}" type="slidenum">
              <a:rPr lang="en-US" smtClean="0"/>
              <a:pPr/>
              <a:t>13</a:t>
            </a:fld>
            <a:endParaRPr lang="en-US" dirty="0"/>
          </a:p>
        </p:txBody>
      </p:sp>
      <p:sp>
        <p:nvSpPr>
          <p:cNvPr id="4" name="Title 3">
            <a:extLst>
              <a:ext uri="{FF2B5EF4-FFF2-40B4-BE49-F238E27FC236}">
                <a16:creationId xmlns:a16="http://schemas.microsoft.com/office/drawing/2014/main" id="{A7E7A2A2-BFEE-0BA9-5A79-533E91EBB4AB}"/>
              </a:ext>
            </a:extLst>
          </p:cNvPr>
          <p:cNvSpPr>
            <a:spLocks noGrp="1"/>
          </p:cNvSpPr>
          <p:nvPr>
            <p:ph type="title"/>
          </p:nvPr>
        </p:nvSpPr>
        <p:spPr>
          <a:xfrm>
            <a:off x="282289" y="340094"/>
            <a:ext cx="8658712" cy="425669"/>
          </a:xfrm>
        </p:spPr>
        <p:txBody>
          <a:bodyPr/>
          <a:lstStyle/>
          <a:p>
            <a:r>
              <a:rPr lang="en-US" dirty="0"/>
              <a:t>Conclusion</a:t>
            </a:r>
          </a:p>
        </p:txBody>
      </p:sp>
    </p:spTree>
    <p:extLst>
      <p:ext uri="{BB962C8B-B14F-4D97-AF65-F5344CB8AC3E}">
        <p14:creationId xmlns:p14="http://schemas.microsoft.com/office/powerpoint/2010/main" val="3212993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0F9C72-E4B5-ED26-BA64-424B94DCCF34}"/>
              </a:ext>
            </a:extLst>
          </p:cNvPr>
          <p:cNvSpPr>
            <a:spLocks noGrp="1"/>
          </p:cNvSpPr>
          <p:nvPr>
            <p:ph type="body" sz="quarter" idx="13"/>
          </p:nvPr>
        </p:nvSpPr>
        <p:spPr>
          <a:xfrm>
            <a:off x="282289" y="871538"/>
            <a:ext cx="8658713" cy="3467987"/>
          </a:xfrm>
        </p:spPr>
        <p:txBody>
          <a:bodyPr>
            <a:normAutofit fontScale="92500" lnSpcReduction="20000"/>
          </a:bodyPr>
          <a:lstStyle/>
          <a:p>
            <a:pPr algn="just">
              <a:lnSpc>
                <a:spcPct val="150000"/>
              </a:lnSpc>
            </a:pPr>
            <a:r>
              <a:rPr lang="en-US" sz="1600" b="1" dirty="0"/>
              <a:t>1. Bhavana, N., M. M. </a:t>
            </a:r>
            <a:r>
              <a:rPr lang="en-US" sz="1600" b="1" dirty="0" err="1"/>
              <a:t>Kodabagi</a:t>
            </a:r>
            <a:r>
              <a:rPr lang="en-US" sz="1600" b="1" dirty="0"/>
              <a:t>, Kumar B., </a:t>
            </a:r>
            <a:r>
              <a:rPr lang="en-US" sz="1600" b="1" dirty="0" err="1"/>
              <a:t>AjayP</a:t>
            </a:r>
            <a:r>
              <a:rPr lang="en-US" sz="1600" b="1" dirty="0"/>
              <a:t>., N. </a:t>
            </a:r>
            <a:r>
              <a:rPr lang="en-US" sz="1600" b="1" dirty="0" err="1"/>
              <a:t>Muthukumaran</a:t>
            </a:r>
            <a:r>
              <a:rPr lang="en-US" sz="1600" b="1" dirty="0"/>
              <a:t>, A. Ahilan (2024). POTYOLO: Real-Time Road Potholes Detection using Edge Segmentation based Yolo V8Network. IEEE Sensors Journal.</a:t>
            </a:r>
          </a:p>
          <a:p>
            <a:pPr algn="just">
              <a:lnSpc>
                <a:spcPct val="150000"/>
              </a:lnSpc>
            </a:pPr>
            <a:r>
              <a:rPr lang="en-US" sz="1600" b="1" dirty="0"/>
              <a:t>2. Kaur, A., </a:t>
            </a:r>
            <a:r>
              <a:rPr lang="en-US" sz="1600" b="1" dirty="0" err="1"/>
              <a:t>Kukreja</a:t>
            </a:r>
            <a:r>
              <a:rPr lang="en-US" sz="1600" b="1" dirty="0"/>
              <a:t>, V., Thapliyal, N., </a:t>
            </a:r>
            <a:r>
              <a:rPr lang="en-US" sz="1600" b="1" dirty="0" err="1"/>
              <a:t>Aeri</a:t>
            </a:r>
            <a:r>
              <a:rPr lang="en-US" sz="1600" b="1" dirty="0"/>
              <a:t>, </a:t>
            </a:r>
            <a:r>
              <a:rPr lang="en-US" sz="1600" b="1" dirty="0" err="1"/>
              <a:t>M.,Sharma</a:t>
            </a:r>
            <a:r>
              <a:rPr lang="en-US" sz="1600" b="1" dirty="0"/>
              <a:t>, R., &amp; Hariharan, S.(2024, March). A complete YOLOv8 model for traffic sign detection and classification. 2024 3rdInternational Conference for Innovation in Technology (INOCON), 1-5.</a:t>
            </a:r>
          </a:p>
          <a:p>
            <a:pPr algn="just">
              <a:lnSpc>
                <a:spcPct val="150000"/>
              </a:lnSpc>
            </a:pPr>
            <a:r>
              <a:rPr lang="en-US" sz="1600" b="1" dirty="0"/>
              <a:t>3. </a:t>
            </a:r>
            <a:r>
              <a:rPr lang="en-US" sz="1600" b="1" dirty="0" err="1"/>
              <a:t>Haimer</a:t>
            </a:r>
            <a:r>
              <a:rPr lang="en-US" sz="1600" b="1" dirty="0"/>
              <a:t>, Z., K. </a:t>
            </a:r>
            <a:r>
              <a:rPr lang="en-US" sz="1600" b="1" dirty="0" err="1"/>
              <a:t>Mateur</a:t>
            </a:r>
            <a:r>
              <a:rPr lang="en-US" sz="1600" b="1" dirty="0"/>
              <a:t>, Y Farhan, A </a:t>
            </a:r>
            <a:r>
              <a:rPr lang="en-US" sz="1600" b="1" dirty="0" err="1"/>
              <a:t>A</a:t>
            </a:r>
            <a:r>
              <a:rPr lang="en-US" sz="1600" b="1" dirty="0"/>
              <a:t>. Madi(2024, October). Road Marking Detection and Instance Segmentation Using YOLOv8Models. In 2024 10th International Conference on Optimization and Applications (ICOA) (pp.1-8). IEEE.</a:t>
            </a:r>
          </a:p>
          <a:p>
            <a:pPr algn="just">
              <a:lnSpc>
                <a:spcPct val="150000"/>
              </a:lnSpc>
            </a:pPr>
            <a:r>
              <a:rPr lang="en-US" sz="1600" b="1" dirty="0"/>
              <a:t>4. Liu, X., Y. Chu, Y Hu, N. Zhao (2024).Accelerating Target Monitoring Systems for Roads: A novel BGS YOLO strategy based onYOLOv8 IEEE Open Journal of Intelligent Transportation Systems.</a:t>
            </a:r>
          </a:p>
        </p:txBody>
      </p:sp>
      <p:sp>
        <p:nvSpPr>
          <p:cNvPr id="3" name="Slide Number Placeholder 2">
            <a:extLst>
              <a:ext uri="{FF2B5EF4-FFF2-40B4-BE49-F238E27FC236}">
                <a16:creationId xmlns:a16="http://schemas.microsoft.com/office/drawing/2014/main" id="{30633B35-7C49-AE26-0C6A-37D8796EB02A}"/>
              </a:ext>
            </a:extLst>
          </p:cNvPr>
          <p:cNvSpPr>
            <a:spLocks noGrp="1"/>
          </p:cNvSpPr>
          <p:nvPr>
            <p:ph type="sldNum" sz="quarter" idx="14"/>
          </p:nvPr>
        </p:nvSpPr>
        <p:spPr/>
        <p:txBody>
          <a:bodyPr/>
          <a:lstStyle/>
          <a:p>
            <a:fld id="{3DD97BEB-BAEF-0344-9D5C-EC73E478698A}" type="slidenum">
              <a:rPr lang="en-US" smtClean="0"/>
              <a:pPr/>
              <a:t>14</a:t>
            </a:fld>
            <a:endParaRPr lang="en-US" dirty="0"/>
          </a:p>
        </p:txBody>
      </p:sp>
      <p:sp>
        <p:nvSpPr>
          <p:cNvPr id="4" name="Title 3">
            <a:extLst>
              <a:ext uri="{FF2B5EF4-FFF2-40B4-BE49-F238E27FC236}">
                <a16:creationId xmlns:a16="http://schemas.microsoft.com/office/drawing/2014/main" id="{59658E0C-9AF7-B151-D8FC-B6D990800E45}"/>
              </a:ext>
            </a:extLst>
          </p:cNvPr>
          <p:cNvSpPr>
            <a:spLocks noGrp="1"/>
          </p:cNvSpPr>
          <p:nvPr>
            <p:ph type="title"/>
          </p:nvPr>
        </p:nvSpPr>
        <p:spPr/>
        <p:txBody>
          <a:bodyPr/>
          <a:lstStyle/>
          <a:p>
            <a:r>
              <a:rPr lang="en-US" dirty="0"/>
              <a:t>Reference</a:t>
            </a:r>
          </a:p>
        </p:txBody>
      </p:sp>
    </p:spTree>
    <p:extLst>
      <p:ext uri="{BB962C8B-B14F-4D97-AF65-F5344CB8AC3E}">
        <p14:creationId xmlns:p14="http://schemas.microsoft.com/office/powerpoint/2010/main" val="1802354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a:xfrm>
            <a:off x="282289" y="835820"/>
            <a:ext cx="8658713" cy="3503706"/>
          </a:xfrm>
        </p:spPr>
        <p:txBody>
          <a:bodyPr>
            <a:normAutofit lnSpcReduction="10000"/>
          </a:bodyPr>
          <a:lstStyle/>
          <a:p>
            <a:pPr algn="just">
              <a:lnSpc>
                <a:spcPct val="150000"/>
              </a:lnSpc>
            </a:pPr>
            <a:r>
              <a:rPr lang="en-US" sz="1600" b="1" dirty="0"/>
              <a:t>The objective of this research is to develop an efficient and accurate system for real-time road lane and vehicle detection to enhance the safety and efficiency of autonomous vehicles and Advanced Driver-Assistance Systems (ADAS). </a:t>
            </a:r>
          </a:p>
          <a:p>
            <a:pPr algn="just">
              <a:lnSpc>
                <a:spcPct val="150000"/>
              </a:lnSpc>
            </a:pPr>
            <a:r>
              <a:rPr lang="en-US" sz="1600" b="1" dirty="0"/>
              <a:t>By integrating YOLOv8 for road lane detection and YOLO for vehicle detection, the system aims to achieve consistent performance under diverse conditions, including low lighting and occlusions. </a:t>
            </a:r>
          </a:p>
          <a:p>
            <a:pPr algn="just">
              <a:lnSpc>
                <a:spcPct val="150000"/>
              </a:lnSpc>
            </a:pPr>
            <a:r>
              <a:rPr lang="en-US" sz="1600" b="1" dirty="0"/>
              <a:t>Additionally, leveraging </a:t>
            </a:r>
            <a:r>
              <a:rPr lang="en-US" sz="1600" b="1" dirty="0" err="1"/>
              <a:t>Streamlit</a:t>
            </a:r>
            <a:r>
              <a:rPr lang="en-US" sz="1600" b="1" dirty="0"/>
              <a:t> for deployment provides an intuitive and scalable interface for monitoring and evaluation. The proposed system addresses critical challenges in autonomous driving, offering a deployable solution that contributes to advancing practical computer vision applications in the field.</a:t>
            </a:r>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Objectives</a:t>
            </a:r>
            <a:br>
              <a:rPr lang="en-US" dirty="0"/>
            </a:br>
            <a:br>
              <a:rPr lang="en-US" dirty="0"/>
            </a:br>
            <a:endParaRPr lang="en-US" dirty="0"/>
          </a:p>
        </p:txBody>
      </p:sp>
    </p:spTree>
    <p:extLst>
      <p:ext uri="{BB962C8B-B14F-4D97-AF65-F5344CB8AC3E}">
        <p14:creationId xmlns:p14="http://schemas.microsoft.com/office/powerpoint/2010/main" val="385510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AFB19A-73A0-9F4E-8B02-0BCAE27CE0B0}"/>
              </a:ext>
            </a:extLst>
          </p:cNvPr>
          <p:cNvSpPr>
            <a:spLocks noGrp="1"/>
          </p:cNvSpPr>
          <p:nvPr>
            <p:ph type="body" sz="quarter" idx="13"/>
          </p:nvPr>
        </p:nvSpPr>
        <p:spPr>
          <a:xfrm>
            <a:off x="282289" y="914400"/>
            <a:ext cx="8658713" cy="3425126"/>
          </a:xfrm>
        </p:spPr>
        <p:txBody>
          <a:bodyPr>
            <a:normAutofit fontScale="92500" lnSpcReduction="20000"/>
          </a:bodyPr>
          <a:lstStyle/>
          <a:p>
            <a:pPr>
              <a:lnSpc>
                <a:spcPct val="150000"/>
              </a:lnSpc>
            </a:pPr>
            <a:r>
              <a:rPr lang="en-US" sz="1800" b="1" dirty="0"/>
              <a:t>Frontend: </a:t>
            </a:r>
          </a:p>
          <a:p>
            <a:pPr>
              <a:lnSpc>
                <a:spcPct val="150000"/>
              </a:lnSpc>
            </a:pPr>
            <a:r>
              <a:rPr lang="en-US" sz="1800" dirty="0"/>
              <a:t>We used </a:t>
            </a:r>
            <a:r>
              <a:rPr lang="en-US" sz="1800" dirty="0" err="1"/>
              <a:t>streamlit</a:t>
            </a:r>
            <a:r>
              <a:rPr lang="en-US" sz="1800" dirty="0"/>
              <a:t> </a:t>
            </a:r>
            <a:r>
              <a:rPr lang="en-US" sz="1800" b="1" dirty="0"/>
              <a:t>HTML</a:t>
            </a:r>
            <a:r>
              <a:rPr lang="en-US" sz="1800" dirty="0"/>
              <a:t> and </a:t>
            </a:r>
            <a:r>
              <a:rPr lang="en-US" sz="1800" b="1" dirty="0"/>
              <a:t>CSS </a:t>
            </a:r>
            <a:r>
              <a:rPr lang="en-US" sz="1800" dirty="0"/>
              <a:t>for visual styling.</a:t>
            </a:r>
          </a:p>
          <a:p>
            <a:pPr>
              <a:lnSpc>
                <a:spcPct val="150000"/>
              </a:lnSpc>
            </a:pPr>
            <a:endParaRPr lang="en-US" sz="600" b="1" dirty="0"/>
          </a:p>
          <a:p>
            <a:pPr>
              <a:lnSpc>
                <a:spcPct val="150000"/>
              </a:lnSpc>
            </a:pPr>
            <a:r>
              <a:rPr lang="en-US" sz="1800" b="1" dirty="0"/>
              <a:t>Backend: </a:t>
            </a:r>
          </a:p>
          <a:p>
            <a:pPr>
              <a:lnSpc>
                <a:spcPct val="150000"/>
              </a:lnSpc>
            </a:pPr>
            <a:r>
              <a:rPr lang="en-US" sz="1800" dirty="0"/>
              <a:t>SQLite for database.</a:t>
            </a:r>
          </a:p>
          <a:p>
            <a:pPr>
              <a:lnSpc>
                <a:spcPct val="150000"/>
              </a:lnSpc>
            </a:pPr>
            <a:r>
              <a:rPr lang="en-US" sz="1800" dirty="0"/>
              <a:t>YOLOv8 for object detection.</a:t>
            </a:r>
          </a:p>
          <a:p>
            <a:pPr>
              <a:lnSpc>
                <a:spcPct val="150000"/>
              </a:lnSpc>
            </a:pPr>
            <a:r>
              <a:rPr lang="en-US" sz="1800" dirty="0"/>
              <a:t>OpenCV for lane detection and video processing.</a:t>
            </a:r>
          </a:p>
          <a:p>
            <a:pPr>
              <a:lnSpc>
                <a:spcPct val="150000"/>
              </a:lnSpc>
            </a:pPr>
            <a:r>
              <a:rPr lang="en-US" sz="1800" dirty="0" err="1"/>
              <a:t>Passlib</a:t>
            </a:r>
            <a:r>
              <a:rPr lang="en-US" sz="1800" dirty="0"/>
              <a:t> for secure password handling.</a:t>
            </a:r>
          </a:p>
        </p:txBody>
      </p:sp>
      <p:sp>
        <p:nvSpPr>
          <p:cNvPr id="3" name="Slide Number Placeholder 2">
            <a:extLst>
              <a:ext uri="{FF2B5EF4-FFF2-40B4-BE49-F238E27FC236}">
                <a16:creationId xmlns:a16="http://schemas.microsoft.com/office/drawing/2014/main" id="{1D0D4F88-64BC-546F-2896-979149079F1D}"/>
              </a:ext>
            </a:extLst>
          </p:cNvPr>
          <p:cNvSpPr>
            <a:spLocks noGrp="1"/>
          </p:cNvSpPr>
          <p:nvPr>
            <p:ph type="sldNum" sz="quarter" idx="14"/>
          </p:nvPr>
        </p:nvSpPr>
        <p:spPr/>
        <p:txBody>
          <a:bodyPr/>
          <a:lstStyle/>
          <a:p>
            <a:fld id="{3DD97BEB-BAEF-0344-9D5C-EC73E478698A}" type="slidenum">
              <a:rPr lang="en-US" smtClean="0"/>
              <a:pPr/>
              <a:t>3</a:t>
            </a:fld>
            <a:endParaRPr lang="en-US" dirty="0"/>
          </a:p>
        </p:txBody>
      </p:sp>
      <p:sp>
        <p:nvSpPr>
          <p:cNvPr id="4" name="Title 3">
            <a:extLst>
              <a:ext uri="{FF2B5EF4-FFF2-40B4-BE49-F238E27FC236}">
                <a16:creationId xmlns:a16="http://schemas.microsoft.com/office/drawing/2014/main" id="{E323DB92-9BC6-BB44-2B73-F20D4D3CE394}"/>
              </a:ext>
            </a:extLst>
          </p:cNvPr>
          <p:cNvSpPr>
            <a:spLocks noGrp="1"/>
          </p:cNvSpPr>
          <p:nvPr>
            <p:ph type="title"/>
          </p:nvPr>
        </p:nvSpPr>
        <p:spPr/>
        <p:txBody>
          <a:bodyPr/>
          <a:lstStyle/>
          <a:p>
            <a:r>
              <a:rPr lang="en-US" dirty="0"/>
              <a:t>Frame Work</a:t>
            </a:r>
          </a:p>
        </p:txBody>
      </p:sp>
    </p:spTree>
    <p:extLst>
      <p:ext uri="{BB962C8B-B14F-4D97-AF65-F5344CB8AC3E}">
        <p14:creationId xmlns:p14="http://schemas.microsoft.com/office/powerpoint/2010/main" val="379417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E1FFD4-8354-22A3-135B-0B0D2EA447C4}"/>
              </a:ext>
            </a:extLst>
          </p:cNvPr>
          <p:cNvSpPr>
            <a:spLocks noGrp="1"/>
          </p:cNvSpPr>
          <p:nvPr>
            <p:ph type="body" sz="quarter" idx="13"/>
          </p:nvPr>
        </p:nvSpPr>
        <p:spPr>
          <a:xfrm>
            <a:off x="282289" y="892970"/>
            <a:ext cx="8658713" cy="3446556"/>
          </a:xfrm>
        </p:spPr>
        <p:txBody>
          <a:bodyPr>
            <a:noAutofit/>
          </a:bodyPr>
          <a:lstStyle/>
          <a:p>
            <a:pPr>
              <a:lnSpc>
                <a:spcPct val="150000"/>
              </a:lnSpc>
            </a:pPr>
            <a:r>
              <a:rPr lang="en-US" sz="1600" b="1" dirty="0"/>
              <a:t>The loss functions include mean square error for bounding box predictions and binary cross-entropy for class probabilities. We performed hyperparameter tuning such as learning rate and batch size tuning to achieve convergence and prevent overfitting. </a:t>
            </a:r>
          </a:p>
          <a:p>
            <a:pPr>
              <a:lnSpc>
                <a:spcPct val="150000"/>
              </a:lnSpc>
            </a:pPr>
            <a:r>
              <a:rPr lang="en-US" sz="1600" b="1" dirty="0"/>
              <a:t>Mean Average Precision (mAP), frame per second (FPS), and Intersection over Union (</a:t>
            </a:r>
            <a:r>
              <a:rPr lang="en-US" sz="1600" b="1" dirty="0" err="1"/>
              <a:t>IoU</a:t>
            </a:r>
            <a:r>
              <a:rPr lang="en-US" sz="1600" b="1" dirty="0"/>
              <a:t>) were computed, to evaluate the performance of the system. This included the detection accuracy, the capability of the algorithm to process in real time and the accuracy of identifying lanes and vehicle.</a:t>
            </a:r>
          </a:p>
          <a:p>
            <a:pPr>
              <a:lnSpc>
                <a:spcPct val="150000"/>
              </a:lnSpc>
            </a:pPr>
            <a:r>
              <a:rPr lang="en-US" sz="1600" b="1" dirty="0"/>
              <a:t>The system was thoroughly tested on benchmark datasets and real-world scenarios, ensuring the reliability and robustness of the presented method.</a:t>
            </a:r>
          </a:p>
        </p:txBody>
      </p:sp>
      <p:sp>
        <p:nvSpPr>
          <p:cNvPr id="3" name="Slide Number Placeholder 2">
            <a:extLst>
              <a:ext uri="{FF2B5EF4-FFF2-40B4-BE49-F238E27FC236}">
                <a16:creationId xmlns:a16="http://schemas.microsoft.com/office/drawing/2014/main" id="{4DD64EC3-0E1A-4CB1-0534-21DB49ED99DF}"/>
              </a:ext>
            </a:extLst>
          </p:cNvPr>
          <p:cNvSpPr>
            <a:spLocks noGrp="1"/>
          </p:cNvSpPr>
          <p:nvPr>
            <p:ph type="sldNum" sz="quarter" idx="14"/>
          </p:nvPr>
        </p:nvSpPr>
        <p:spPr/>
        <p:txBody>
          <a:bodyPr/>
          <a:lstStyle/>
          <a:p>
            <a:fld id="{3DD97BEB-BAEF-0344-9D5C-EC73E478698A}" type="slidenum">
              <a:rPr lang="en-US" smtClean="0"/>
              <a:pPr/>
              <a:t>4</a:t>
            </a:fld>
            <a:endParaRPr lang="en-US" dirty="0"/>
          </a:p>
        </p:txBody>
      </p:sp>
      <p:sp>
        <p:nvSpPr>
          <p:cNvPr id="4" name="Title 3">
            <a:extLst>
              <a:ext uri="{FF2B5EF4-FFF2-40B4-BE49-F238E27FC236}">
                <a16:creationId xmlns:a16="http://schemas.microsoft.com/office/drawing/2014/main" id="{F3D15F26-CEAA-E794-BE64-B5C5BB76C0AA}"/>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351666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139684-63BD-91EC-3E0D-E8FE313A5982}"/>
              </a:ext>
            </a:extLst>
          </p:cNvPr>
          <p:cNvSpPr>
            <a:spLocks noGrp="1"/>
          </p:cNvSpPr>
          <p:nvPr>
            <p:ph type="sldNum" sz="quarter" idx="14"/>
          </p:nvPr>
        </p:nvSpPr>
        <p:spPr/>
        <p:txBody>
          <a:bodyPr/>
          <a:lstStyle/>
          <a:p>
            <a:fld id="{3DD97BEB-BAEF-0344-9D5C-EC73E478698A}" type="slidenum">
              <a:rPr lang="en-US" smtClean="0"/>
              <a:pPr/>
              <a:t>5</a:t>
            </a:fld>
            <a:endParaRPr lang="en-US" dirty="0"/>
          </a:p>
        </p:txBody>
      </p:sp>
      <p:sp>
        <p:nvSpPr>
          <p:cNvPr id="4" name="Title 3">
            <a:extLst>
              <a:ext uri="{FF2B5EF4-FFF2-40B4-BE49-F238E27FC236}">
                <a16:creationId xmlns:a16="http://schemas.microsoft.com/office/drawing/2014/main" id="{F0772EBD-5656-B03A-C3DA-F9DEECDA28CB}"/>
              </a:ext>
            </a:extLst>
          </p:cNvPr>
          <p:cNvSpPr>
            <a:spLocks noGrp="1"/>
          </p:cNvSpPr>
          <p:nvPr>
            <p:ph type="title"/>
          </p:nvPr>
        </p:nvSpPr>
        <p:spPr/>
        <p:txBody>
          <a:bodyPr/>
          <a:lstStyle/>
          <a:p>
            <a:r>
              <a:rPr lang="en-US" dirty="0"/>
              <a:t>Architecture Methodology</a:t>
            </a:r>
          </a:p>
        </p:txBody>
      </p:sp>
      <p:pic>
        <p:nvPicPr>
          <p:cNvPr id="7" name="Picture 6">
            <a:extLst>
              <a:ext uri="{FF2B5EF4-FFF2-40B4-BE49-F238E27FC236}">
                <a16:creationId xmlns:a16="http://schemas.microsoft.com/office/drawing/2014/main" id="{A00AE725-1208-2C19-2837-029678DB234F}"/>
              </a:ext>
            </a:extLst>
          </p:cNvPr>
          <p:cNvPicPr>
            <a:picLocks noChangeAspect="1"/>
          </p:cNvPicPr>
          <p:nvPr/>
        </p:nvPicPr>
        <p:blipFill>
          <a:blip r:embed="rId2"/>
          <a:stretch>
            <a:fillRect/>
          </a:stretch>
        </p:blipFill>
        <p:spPr>
          <a:xfrm>
            <a:off x="282289" y="782065"/>
            <a:ext cx="8658712" cy="3579370"/>
          </a:xfrm>
          <a:prstGeom prst="rect">
            <a:avLst/>
          </a:prstGeom>
        </p:spPr>
      </p:pic>
    </p:spTree>
    <p:extLst>
      <p:ext uri="{BB962C8B-B14F-4D97-AF65-F5344CB8AC3E}">
        <p14:creationId xmlns:p14="http://schemas.microsoft.com/office/powerpoint/2010/main" val="413407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13F8BD-7180-C5C6-DD1E-5DA18D04C448}"/>
              </a:ext>
            </a:extLst>
          </p:cNvPr>
          <p:cNvSpPr>
            <a:spLocks noGrp="1"/>
          </p:cNvSpPr>
          <p:nvPr>
            <p:ph type="body" sz="quarter" idx="13"/>
          </p:nvPr>
        </p:nvSpPr>
        <p:spPr>
          <a:xfrm>
            <a:off x="282288" y="1064419"/>
            <a:ext cx="8658713" cy="3425125"/>
          </a:xfrm>
        </p:spPr>
        <p:txBody>
          <a:bodyPr/>
          <a:lstStyle/>
          <a:p>
            <a:pPr>
              <a:lnSpc>
                <a:spcPct val="150000"/>
              </a:lnSpc>
            </a:pPr>
            <a:r>
              <a:rPr lang="en-US" b="1" dirty="0"/>
              <a:t>YOLOv8Autonomous Vehicles:</a:t>
            </a:r>
            <a:r>
              <a:rPr lang="en-US" dirty="0"/>
              <a:t> Detecting pedestrians, cars, and traffic signs in real time.</a:t>
            </a:r>
          </a:p>
          <a:p>
            <a:pPr>
              <a:lnSpc>
                <a:spcPct val="150000"/>
              </a:lnSpc>
            </a:pPr>
            <a:r>
              <a:rPr lang="en-US" b="1" dirty="0"/>
              <a:t>Retail:</a:t>
            </a:r>
            <a:r>
              <a:rPr lang="en-US" dirty="0"/>
              <a:t> Object detection for inventory tracking and automated checkout systems.</a:t>
            </a:r>
          </a:p>
          <a:p>
            <a:pPr>
              <a:lnSpc>
                <a:spcPct val="150000"/>
              </a:lnSpc>
            </a:pPr>
            <a:r>
              <a:rPr lang="en-US" b="1" dirty="0"/>
              <a:t>Healthcare:</a:t>
            </a:r>
            <a:r>
              <a:rPr lang="en-US" dirty="0"/>
              <a:t> Medical imaging for detecting tumors, anomalies, etc.</a:t>
            </a:r>
          </a:p>
          <a:p>
            <a:pPr>
              <a:lnSpc>
                <a:spcPct val="150000"/>
              </a:lnSpc>
            </a:pPr>
            <a:r>
              <a:rPr lang="en-US" b="1" dirty="0"/>
              <a:t>Agriculture:</a:t>
            </a:r>
            <a:r>
              <a:rPr lang="en-US" dirty="0"/>
              <a:t> Monitoring crops and detecting weeds, pests, and diseases.</a:t>
            </a:r>
          </a:p>
          <a:p>
            <a:pPr>
              <a:lnSpc>
                <a:spcPct val="150000"/>
              </a:lnSpc>
            </a:pPr>
            <a:r>
              <a:rPr lang="en-US" b="1" dirty="0"/>
              <a:t>Surveillance:</a:t>
            </a:r>
            <a:r>
              <a:rPr lang="en-US" dirty="0"/>
              <a:t> Intrusion detection and activity monitoring.</a:t>
            </a:r>
          </a:p>
        </p:txBody>
      </p:sp>
      <p:sp>
        <p:nvSpPr>
          <p:cNvPr id="3" name="Slide Number Placeholder 2">
            <a:extLst>
              <a:ext uri="{FF2B5EF4-FFF2-40B4-BE49-F238E27FC236}">
                <a16:creationId xmlns:a16="http://schemas.microsoft.com/office/drawing/2014/main" id="{594D7C35-8256-FC91-83FC-339EED699E38}"/>
              </a:ext>
            </a:extLst>
          </p:cNvPr>
          <p:cNvSpPr>
            <a:spLocks noGrp="1"/>
          </p:cNvSpPr>
          <p:nvPr>
            <p:ph type="sldNum" sz="quarter" idx="14"/>
          </p:nvPr>
        </p:nvSpPr>
        <p:spPr/>
        <p:txBody>
          <a:bodyPr/>
          <a:lstStyle/>
          <a:p>
            <a:fld id="{3DD97BEB-BAEF-0344-9D5C-EC73E478698A}" type="slidenum">
              <a:rPr lang="en-US" smtClean="0"/>
              <a:pPr/>
              <a:t>6</a:t>
            </a:fld>
            <a:endParaRPr lang="en-US" dirty="0"/>
          </a:p>
        </p:txBody>
      </p:sp>
      <p:sp>
        <p:nvSpPr>
          <p:cNvPr id="4" name="Title 3">
            <a:extLst>
              <a:ext uri="{FF2B5EF4-FFF2-40B4-BE49-F238E27FC236}">
                <a16:creationId xmlns:a16="http://schemas.microsoft.com/office/drawing/2014/main" id="{12A11DBA-ACFF-FB00-9BBB-5B3AFAB8643E}"/>
              </a:ext>
            </a:extLst>
          </p:cNvPr>
          <p:cNvSpPr>
            <a:spLocks noGrp="1"/>
          </p:cNvSpPr>
          <p:nvPr>
            <p:ph type="title"/>
          </p:nvPr>
        </p:nvSpPr>
        <p:spPr/>
        <p:txBody>
          <a:bodyPr/>
          <a:lstStyle/>
          <a:p>
            <a:r>
              <a:rPr lang="en-US" dirty="0"/>
              <a:t>Algorithm</a:t>
            </a:r>
          </a:p>
        </p:txBody>
      </p:sp>
    </p:spTree>
    <p:extLst>
      <p:ext uri="{BB962C8B-B14F-4D97-AF65-F5344CB8AC3E}">
        <p14:creationId xmlns:p14="http://schemas.microsoft.com/office/powerpoint/2010/main" val="351575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511DE4-1C7F-49DF-11B0-7D3919C1EC7D}"/>
              </a:ext>
            </a:extLst>
          </p:cNvPr>
          <p:cNvSpPr>
            <a:spLocks noGrp="1"/>
          </p:cNvSpPr>
          <p:nvPr>
            <p:ph type="sldNum" sz="quarter" idx="14"/>
          </p:nvPr>
        </p:nvSpPr>
        <p:spPr/>
        <p:txBody>
          <a:bodyPr/>
          <a:lstStyle/>
          <a:p>
            <a:fld id="{3DD97BEB-BAEF-0344-9D5C-EC73E478698A}" type="slidenum">
              <a:rPr lang="en-US" smtClean="0"/>
              <a:pPr/>
              <a:t>7</a:t>
            </a:fld>
            <a:endParaRPr lang="en-US" dirty="0"/>
          </a:p>
        </p:txBody>
      </p:sp>
      <p:sp>
        <p:nvSpPr>
          <p:cNvPr id="4" name="Title 3">
            <a:extLst>
              <a:ext uri="{FF2B5EF4-FFF2-40B4-BE49-F238E27FC236}">
                <a16:creationId xmlns:a16="http://schemas.microsoft.com/office/drawing/2014/main" id="{0833A55A-B129-0BF5-4227-8B93329A29AC}"/>
              </a:ext>
            </a:extLst>
          </p:cNvPr>
          <p:cNvSpPr>
            <a:spLocks noGrp="1"/>
          </p:cNvSpPr>
          <p:nvPr>
            <p:ph type="title"/>
          </p:nvPr>
        </p:nvSpPr>
        <p:spPr/>
        <p:txBody>
          <a:bodyPr/>
          <a:lstStyle/>
          <a:p>
            <a:r>
              <a:rPr lang="en-US" dirty="0"/>
              <a:t>YOLOv8 Model Variants</a:t>
            </a:r>
          </a:p>
        </p:txBody>
      </p:sp>
      <p:pic>
        <p:nvPicPr>
          <p:cNvPr id="7" name="Picture 6">
            <a:extLst>
              <a:ext uri="{FF2B5EF4-FFF2-40B4-BE49-F238E27FC236}">
                <a16:creationId xmlns:a16="http://schemas.microsoft.com/office/drawing/2014/main" id="{17F2A695-8E63-B673-E3EB-16F86660B30D}"/>
              </a:ext>
            </a:extLst>
          </p:cNvPr>
          <p:cNvPicPr>
            <a:picLocks noChangeAspect="1"/>
          </p:cNvPicPr>
          <p:nvPr/>
        </p:nvPicPr>
        <p:blipFill>
          <a:blip r:embed="rId2"/>
          <a:srcRect l="11994" t="23047" r="8082"/>
          <a:stretch/>
        </p:blipFill>
        <p:spPr>
          <a:xfrm>
            <a:off x="213827" y="948693"/>
            <a:ext cx="8658712" cy="3246114"/>
          </a:xfrm>
          <a:prstGeom prst="rect">
            <a:avLst/>
          </a:prstGeom>
        </p:spPr>
      </p:pic>
    </p:spTree>
    <p:extLst>
      <p:ext uri="{BB962C8B-B14F-4D97-AF65-F5344CB8AC3E}">
        <p14:creationId xmlns:p14="http://schemas.microsoft.com/office/powerpoint/2010/main" val="3378618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59E0FA-B2B3-4A19-5A46-A8F6FF1A09A7}"/>
              </a:ext>
            </a:extLst>
          </p:cNvPr>
          <p:cNvSpPr>
            <a:spLocks noGrp="1"/>
          </p:cNvSpPr>
          <p:nvPr>
            <p:ph type="sldNum" sz="quarter" idx="14"/>
          </p:nvPr>
        </p:nvSpPr>
        <p:spPr/>
        <p:txBody>
          <a:bodyPr/>
          <a:lstStyle/>
          <a:p>
            <a:fld id="{3DD97BEB-BAEF-0344-9D5C-EC73E478698A}" type="slidenum">
              <a:rPr lang="en-US" smtClean="0"/>
              <a:pPr/>
              <a:t>8</a:t>
            </a:fld>
            <a:endParaRPr lang="en-US" dirty="0"/>
          </a:p>
        </p:txBody>
      </p:sp>
      <p:sp>
        <p:nvSpPr>
          <p:cNvPr id="4" name="Title 3">
            <a:extLst>
              <a:ext uri="{FF2B5EF4-FFF2-40B4-BE49-F238E27FC236}">
                <a16:creationId xmlns:a16="http://schemas.microsoft.com/office/drawing/2014/main" id="{3470CF65-AA3A-BE88-543E-39033CD7B839}"/>
              </a:ext>
            </a:extLst>
          </p:cNvPr>
          <p:cNvSpPr>
            <a:spLocks noGrp="1"/>
          </p:cNvSpPr>
          <p:nvPr>
            <p:ph type="title"/>
          </p:nvPr>
        </p:nvSpPr>
        <p:spPr/>
        <p:txBody>
          <a:bodyPr/>
          <a:lstStyle/>
          <a:p>
            <a:r>
              <a:rPr lang="en-US" dirty="0"/>
              <a:t>Precision Recall Curve</a:t>
            </a:r>
          </a:p>
        </p:txBody>
      </p:sp>
      <p:pic>
        <p:nvPicPr>
          <p:cNvPr id="7" name="Picture 6">
            <a:extLst>
              <a:ext uri="{FF2B5EF4-FFF2-40B4-BE49-F238E27FC236}">
                <a16:creationId xmlns:a16="http://schemas.microsoft.com/office/drawing/2014/main" id="{1FA5A251-2A73-076C-D4EF-DFD41CDD332F}"/>
              </a:ext>
            </a:extLst>
          </p:cNvPr>
          <p:cNvPicPr>
            <a:picLocks noChangeAspect="1"/>
          </p:cNvPicPr>
          <p:nvPr/>
        </p:nvPicPr>
        <p:blipFill>
          <a:blip r:embed="rId2"/>
          <a:stretch>
            <a:fillRect/>
          </a:stretch>
        </p:blipFill>
        <p:spPr>
          <a:xfrm>
            <a:off x="2311556" y="1028506"/>
            <a:ext cx="5293806" cy="3529204"/>
          </a:xfrm>
          <a:prstGeom prst="rect">
            <a:avLst/>
          </a:prstGeom>
        </p:spPr>
      </p:pic>
    </p:spTree>
    <p:extLst>
      <p:ext uri="{BB962C8B-B14F-4D97-AF65-F5344CB8AC3E}">
        <p14:creationId xmlns:p14="http://schemas.microsoft.com/office/powerpoint/2010/main" val="3229583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69AEB9-17C0-AC58-58C7-E30885ED9055}"/>
              </a:ext>
            </a:extLst>
          </p:cNvPr>
          <p:cNvSpPr>
            <a:spLocks noGrp="1"/>
          </p:cNvSpPr>
          <p:nvPr>
            <p:ph type="sldNum" sz="quarter" idx="14"/>
          </p:nvPr>
        </p:nvSpPr>
        <p:spPr/>
        <p:txBody>
          <a:bodyPr/>
          <a:lstStyle/>
          <a:p>
            <a:fld id="{3DD97BEB-BAEF-0344-9D5C-EC73E478698A}" type="slidenum">
              <a:rPr lang="en-US" smtClean="0"/>
              <a:pPr/>
              <a:t>9</a:t>
            </a:fld>
            <a:endParaRPr lang="en-US" dirty="0"/>
          </a:p>
        </p:txBody>
      </p:sp>
      <p:sp>
        <p:nvSpPr>
          <p:cNvPr id="4" name="Title 3">
            <a:extLst>
              <a:ext uri="{FF2B5EF4-FFF2-40B4-BE49-F238E27FC236}">
                <a16:creationId xmlns:a16="http://schemas.microsoft.com/office/drawing/2014/main" id="{F16A6778-06D7-2B4D-A9CA-7A627BC80CAD}"/>
              </a:ext>
            </a:extLst>
          </p:cNvPr>
          <p:cNvSpPr>
            <a:spLocks noGrp="1"/>
          </p:cNvSpPr>
          <p:nvPr>
            <p:ph type="title"/>
          </p:nvPr>
        </p:nvSpPr>
        <p:spPr/>
        <p:txBody>
          <a:bodyPr/>
          <a:lstStyle/>
          <a:p>
            <a:r>
              <a:rPr lang="en-US" dirty="0"/>
              <a:t>Trained Images</a:t>
            </a:r>
          </a:p>
        </p:txBody>
      </p:sp>
      <p:pic>
        <p:nvPicPr>
          <p:cNvPr id="7" name="Picture 6">
            <a:extLst>
              <a:ext uri="{FF2B5EF4-FFF2-40B4-BE49-F238E27FC236}">
                <a16:creationId xmlns:a16="http://schemas.microsoft.com/office/drawing/2014/main" id="{1A950B15-5B7D-72B7-AAEA-D942BE949552}"/>
              </a:ext>
            </a:extLst>
          </p:cNvPr>
          <p:cNvPicPr>
            <a:picLocks noChangeAspect="1"/>
          </p:cNvPicPr>
          <p:nvPr/>
        </p:nvPicPr>
        <p:blipFill>
          <a:blip r:embed="rId2"/>
          <a:stretch>
            <a:fillRect/>
          </a:stretch>
        </p:blipFill>
        <p:spPr>
          <a:xfrm>
            <a:off x="907257" y="889300"/>
            <a:ext cx="3546763" cy="3546763"/>
          </a:xfrm>
          <a:prstGeom prst="rect">
            <a:avLst/>
          </a:prstGeom>
        </p:spPr>
      </p:pic>
      <p:pic>
        <p:nvPicPr>
          <p:cNvPr id="9" name="Picture 8">
            <a:extLst>
              <a:ext uri="{FF2B5EF4-FFF2-40B4-BE49-F238E27FC236}">
                <a16:creationId xmlns:a16="http://schemas.microsoft.com/office/drawing/2014/main" id="{C9667CD1-A125-AED6-108F-224BFA634780}"/>
              </a:ext>
            </a:extLst>
          </p:cNvPr>
          <p:cNvPicPr>
            <a:picLocks noChangeAspect="1"/>
          </p:cNvPicPr>
          <p:nvPr/>
        </p:nvPicPr>
        <p:blipFill>
          <a:blip r:embed="rId3"/>
          <a:stretch>
            <a:fillRect/>
          </a:stretch>
        </p:blipFill>
        <p:spPr>
          <a:xfrm>
            <a:off x="4800596" y="889300"/>
            <a:ext cx="3546763" cy="3546763"/>
          </a:xfrm>
          <a:prstGeom prst="rect">
            <a:avLst/>
          </a:prstGeom>
        </p:spPr>
      </p:pic>
    </p:spTree>
    <p:extLst>
      <p:ext uri="{BB962C8B-B14F-4D97-AF65-F5344CB8AC3E}">
        <p14:creationId xmlns:p14="http://schemas.microsoft.com/office/powerpoint/2010/main" val="3853069240"/>
      </p:ext>
    </p:extLst>
  </p:cSld>
  <p:clrMapOvr>
    <a:masterClrMapping/>
  </p:clrMapOvr>
</p:sld>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dirty="0" smtClean="0"/>
        </a:defPPr>
      </a:lstStyle>
    </a:txDef>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1443</TotalTime>
  <Words>820</Words>
  <Application>Microsoft Office PowerPoint</Application>
  <PresentationFormat>On-screen Show (16:9)</PresentationFormat>
  <Paragraphs>68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Courier New</vt:lpstr>
      <vt:lpstr>LucidaGrande</vt:lpstr>
      <vt:lpstr>Wingdings</vt:lpstr>
      <vt:lpstr>Theme 1</vt:lpstr>
      <vt:lpstr>Deep Learning Road Lane Detection:  Most Effective Way in Autonomous Systems</vt:lpstr>
      <vt:lpstr>Objectives  </vt:lpstr>
      <vt:lpstr>Frame Work</vt:lpstr>
      <vt:lpstr>Methodology</vt:lpstr>
      <vt:lpstr>Architecture Methodology</vt:lpstr>
      <vt:lpstr>Algorithm</vt:lpstr>
      <vt:lpstr>YOLOv8 Model Variants</vt:lpstr>
      <vt:lpstr>Precision Recall Curve</vt:lpstr>
      <vt:lpstr>Trained Images</vt:lpstr>
      <vt:lpstr>Advantages</vt:lpstr>
      <vt:lpstr>Limitations</vt:lpstr>
      <vt:lpstr>Result</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 I V A A</cp:lastModifiedBy>
  <cp:revision>159</cp:revision>
  <dcterms:created xsi:type="dcterms:W3CDTF">2016-10-24T19:40:55Z</dcterms:created>
  <dcterms:modified xsi:type="dcterms:W3CDTF">2024-12-22T17:15:14Z</dcterms:modified>
</cp:coreProperties>
</file>